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8" r:id="rId2"/>
    <p:sldId id="259" r:id="rId3"/>
    <p:sldId id="267" r:id="rId4"/>
    <p:sldId id="275" r:id="rId5"/>
    <p:sldId id="268" r:id="rId6"/>
    <p:sldId id="271" r:id="rId7"/>
    <p:sldId id="273" r:id="rId8"/>
    <p:sldId id="274" r:id="rId9"/>
    <p:sldId id="266" r:id="rId1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ra Adelsköld" initials="NA" lastIdx="1" clrIdx="0">
    <p:extLst>
      <p:ext uri="{19B8F6BF-5375-455C-9EA6-DF929625EA0E}">
        <p15:presenceInfo xmlns:p15="http://schemas.microsoft.com/office/powerpoint/2012/main" userId="S-1-5-21-1060284298-1343024091-682003330-208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94" autoAdjust="0"/>
  </p:normalViewPr>
  <p:slideViewPr>
    <p:cSldViewPr snapToGrid="0">
      <p:cViewPr varScale="1">
        <p:scale>
          <a:sx n="78" d="100"/>
          <a:sy n="78" d="100"/>
        </p:scale>
        <p:origin x="1032" y="4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70BF7E-503A-467D-9E82-A1B4D7C9B50C}" type="datetimeFigureOut">
              <a:rPr lang="sv-SE" smtClean="0"/>
              <a:t>2021-11-16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9EC1FB-13EF-42EF-A461-A142226BD7EB}" type="slidenum">
              <a:rPr lang="sv-SE" smtClean="0"/>
              <a:t>‹#›</a:t>
            </a:fld>
            <a:endParaRPr lang="sv-SE"/>
          </a:p>
        </p:txBody>
      </p:sp>
    </p:spTree>
    <p:extLst>
      <p:ext uri="{BB962C8B-B14F-4D97-AF65-F5344CB8AC3E}">
        <p14:creationId xmlns:p14="http://schemas.microsoft.com/office/powerpoint/2010/main" val="2800237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sidan">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09A38BAE-415F-48E3-BFF7-C08177B18C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ktangel 9">
            <a:extLst>
              <a:ext uri="{FF2B5EF4-FFF2-40B4-BE49-F238E27FC236}">
                <a16:creationId xmlns:a16="http://schemas.microsoft.com/office/drawing/2014/main" id="{600D1D80-F5E4-4596-8236-DC8D5A3EB490}"/>
              </a:ext>
            </a:extLst>
          </p:cNvPr>
          <p:cNvSpPr/>
          <p:nvPr userDrawn="1"/>
        </p:nvSpPr>
        <p:spPr>
          <a:xfrm>
            <a:off x="5600700" y="872292"/>
            <a:ext cx="966355" cy="935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ektangel 1">
            <a:extLst>
              <a:ext uri="{FF2B5EF4-FFF2-40B4-BE49-F238E27FC236}">
                <a16:creationId xmlns:a16="http://schemas.microsoft.com/office/drawing/2014/main" id="{96234F76-746D-4B5C-A15E-02625704ED21}"/>
              </a:ext>
            </a:extLst>
          </p:cNvPr>
          <p:cNvSpPr/>
          <p:nvPr userDrawn="1"/>
        </p:nvSpPr>
        <p:spPr>
          <a:xfrm>
            <a:off x="-2264735" y="24063"/>
            <a:ext cx="2160000" cy="1466940"/>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534591" algn="l"/>
              </a:tabLst>
            </a:pPr>
            <a:r>
              <a:rPr lang="en-US" sz="1200" i="1" u="none">
                <a:effectLst/>
                <a:latin typeface="Calibri" panose="020F0502020204030204" pitchFamily="34" charset="0"/>
                <a:ea typeface="Calibri" panose="020F0502020204030204" pitchFamily="34" charset="0"/>
                <a:cs typeface="Times New Roman" panose="02020603050405020304" pitchFamily="18" charset="0"/>
              </a:rPr>
              <a:t>The Start slide </a:t>
            </a:r>
            <a:r>
              <a:rPr lang="en-US" sz="1200" i="0" u="none">
                <a:effectLst/>
                <a:latin typeface="Calibri" panose="020F0502020204030204" pitchFamily="34" charset="0"/>
                <a:ea typeface="Calibri" panose="020F0502020204030204" pitchFamily="34" charset="0"/>
                <a:cs typeface="Times New Roman" panose="02020603050405020304" pitchFamily="18" charset="0"/>
              </a:rPr>
              <a:t>is a fixed default start page and can also be chosen as a pause page, for example for use during a coffee break in the presentation. You can see all slide templates under “New Slide/Layout”. </a:t>
            </a:r>
            <a:endParaRPr lang="sv-SE" sz="1200" i="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oup 4">
            <a:extLst>
              <a:ext uri="{FF2B5EF4-FFF2-40B4-BE49-F238E27FC236}">
                <a16:creationId xmlns:a16="http://schemas.microsoft.com/office/drawing/2014/main" id="{4686778B-A416-4079-AAA0-A3FE9CDCD68B}"/>
              </a:ext>
            </a:extLst>
          </p:cNvPr>
          <p:cNvGrpSpPr>
            <a:grpSpLocks noChangeAspect="1"/>
          </p:cNvGrpSpPr>
          <p:nvPr userDrawn="1"/>
        </p:nvGrpSpPr>
        <p:grpSpPr bwMode="auto">
          <a:xfrm>
            <a:off x="5672138" y="793750"/>
            <a:ext cx="849312" cy="854075"/>
            <a:chOff x="3573" y="500"/>
            <a:chExt cx="535" cy="538"/>
          </a:xfrm>
        </p:grpSpPr>
        <p:sp>
          <p:nvSpPr>
            <p:cNvPr id="4" name="AutoShape 3">
              <a:extLst>
                <a:ext uri="{FF2B5EF4-FFF2-40B4-BE49-F238E27FC236}">
                  <a16:creationId xmlns:a16="http://schemas.microsoft.com/office/drawing/2014/main" id="{368530C6-AB59-4438-8214-4D8CD19DC242}"/>
                </a:ext>
              </a:extLst>
            </p:cNvPr>
            <p:cNvSpPr>
              <a:spLocks noChangeAspect="1" noChangeArrowheads="1" noTextEdit="1"/>
            </p:cNvSpPr>
            <p:nvPr userDrawn="1"/>
          </p:nvSpPr>
          <p:spPr bwMode="auto">
            <a:xfrm>
              <a:off x="3573" y="500"/>
              <a:ext cx="535"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 name="Freeform 5">
              <a:extLst>
                <a:ext uri="{FF2B5EF4-FFF2-40B4-BE49-F238E27FC236}">
                  <a16:creationId xmlns:a16="http://schemas.microsoft.com/office/drawing/2014/main" id="{30C9CB61-8DFA-4370-8AA1-B5A54FA0EAB1}"/>
                </a:ext>
              </a:extLst>
            </p:cNvPr>
            <p:cNvSpPr>
              <a:spLocks/>
            </p:cNvSpPr>
            <p:nvPr userDrawn="1"/>
          </p:nvSpPr>
          <p:spPr bwMode="auto">
            <a:xfrm>
              <a:off x="3851" y="500"/>
              <a:ext cx="257" cy="345"/>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rgbClr val="690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 name="Freeform 6">
              <a:extLst>
                <a:ext uri="{FF2B5EF4-FFF2-40B4-BE49-F238E27FC236}">
                  <a16:creationId xmlns:a16="http://schemas.microsoft.com/office/drawing/2014/main" id="{4EC247F9-0193-4FBB-B6E1-2998D290037F}"/>
                </a:ext>
              </a:extLst>
            </p:cNvPr>
            <p:cNvSpPr>
              <a:spLocks/>
            </p:cNvSpPr>
            <p:nvPr userDrawn="1"/>
          </p:nvSpPr>
          <p:spPr bwMode="auto">
            <a:xfrm>
              <a:off x="3573" y="500"/>
              <a:ext cx="257" cy="345"/>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rgbClr val="0061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 name="Freeform 7">
              <a:extLst>
                <a:ext uri="{FF2B5EF4-FFF2-40B4-BE49-F238E27FC236}">
                  <a16:creationId xmlns:a16="http://schemas.microsoft.com/office/drawing/2014/main" id="{149ACFD5-ED1E-4A53-836D-628626254AC4}"/>
                </a:ext>
              </a:extLst>
            </p:cNvPr>
            <p:cNvSpPr>
              <a:spLocks/>
            </p:cNvSpPr>
            <p:nvPr userDrawn="1"/>
          </p:nvSpPr>
          <p:spPr bwMode="auto">
            <a:xfrm>
              <a:off x="3631" y="890"/>
              <a:ext cx="101" cy="148"/>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rgbClr val="0061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 name="Freeform 8">
              <a:extLst>
                <a:ext uri="{FF2B5EF4-FFF2-40B4-BE49-F238E27FC236}">
                  <a16:creationId xmlns:a16="http://schemas.microsoft.com/office/drawing/2014/main" id="{957B3C7F-15F6-431B-B3DC-BEA9381FCEA5}"/>
                </a:ext>
              </a:extLst>
            </p:cNvPr>
            <p:cNvSpPr>
              <a:spLocks/>
            </p:cNvSpPr>
            <p:nvPr userDrawn="1"/>
          </p:nvSpPr>
          <p:spPr bwMode="auto">
            <a:xfrm>
              <a:off x="3775" y="892"/>
              <a:ext cx="110" cy="144"/>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rgbClr val="0061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Freeform 9">
              <a:extLst>
                <a:ext uri="{FF2B5EF4-FFF2-40B4-BE49-F238E27FC236}">
                  <a16:creationId xmlns:a16="http://schemas.microsoft.com/office/drawing/2014/main" id="{B9BBD18A-E976-46C7-8578-32BC5CFFAC32}"/>
                </a:ext>
              </a:extLst>
            </p:cNvPr>
            <p:cNvSpPr>
              <a:spLocks/>
            </p:cNvSpPr>
            <p:nvPr userDrawn="1"/>
          </p:nvSpPr>
          <p:spPr bwMode="auto">
            <a:xfrm>
              <a:off x="3908" y="892"/>
              <a:ext cx="140" cy="146"/>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rgbClr val="0061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241673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Headlin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5D1907-0D70-4CB2-988F-97D44F560C23}"/>
              </a:ext>
            </a:extLst>
          </p:cNvPr>
          <p:cNvSpPr>
            <a:spLocks noGrp="1"/>
          </p:cNvSpPr>
          <p:nvPr>
            <p:ph type="title" hasCustomPrompt="1"/>
          </p:nvPr>
        </p:nvSpPr>
        <p:spPr>
          <a:xfrm>
            <a:off x="755071" y="1226128"/>
            <a:ext cx="10643755" cy="911374"/>
          </a:xfrm>
        </p:spPr>
        <p:txBody>
          <a:bodyPr/>
          <a:lstStyle>
            <a:lvl1pPr>
              <a:defRPr/>
            </a:lvl1pPr>
          </a:lstStyle>
          <a:p>
            <a:r>
              <a:rPr lang="en-GB" noProof="0"/>
              <a:t>Header</a:t>
            </a:r>
          </a:p>
        </p:txBody>
      </p:sp>
      <p:sp>
        <p:nvSpPr>
          <p:cNvPr id="3" name="Platshållare för innehåll 2">
            <a:extLst>
              <a:ext uri="{FF2B5EF4-FFF2-40B4-BE49-F238E27FC236}">
                <a16:creationId xmlns:a16="http://schemas.microsoft.com/office/drawing/2014/main" id="{6CCC67DE-D694-40F6-9033-2F22DF4C802A}"/>
              </a:ext>
            </a:extLst>
          </p:cNvPr>
          <p:cNvSpPr>
            <a:spLocks noGrp="1"/>
          </p:cNvSpPr>
          <p:nvPr>
            <p:ph idx="1" hasCustomPrompt="1"/>
          </p:nvPr>
        </p:nvSpPr>
        <p:spPr>
          <a:xfrm>
            <a:off x="755072" y="2407521"/>
            <a:ext cx="10654146" cy="3681552"/>
          </a:xfrm>
        </p:spPr>
        <p:txBody>
          <a:bodyPr/>
          <a:lstStyle>
            <a:lvl1pPr>
              <a:defRPr/>
            </a:lvl1pPr>
            <a:lvl2pPr>
              <a:defRPr/>
            </a:lvl2pPr>
            <a:lvl3pPr>
              <a:defRPr/>
            </a:lvl3pPr>
            <a:lvl4pPr>
              <a:defRPr/>
            </a:lvl4pPr>
            <a:lvl5pPr>
              <a:defRPr/>
            </a:lvl5pPr>
          </a:lstStyle>
          <a:p>
            <a:pPr lvl="0"/>
            <a:r>
              <a:rPr lang="en-GB" noProof="0"/>
              <a:t>Text</a:t>
            </a:r>
          </a:p>
          <a:p>
            <a:pPr lvl="1"/>
            <a:r>
              <a:rPr lang="en-GB" noProof="0"/>
              <a:t>Level two</a:t>
            </a:r>
          </a:p>
          <a:p>
            <a:pPr lvl="2"/>
            <a:r>
              <a:rPr lang="en-GB" noProof="0"/>
              <a:t>Level three</a:t>
            </a:r>
          </a:p>
          <a:p>
            <a:pPr lvl="3"/>
            <a:r>
              <a:rPr lang="en-GB" noProof="0"/>
              <a:t>Level four</a:t>
            </a:r>
          </a:p>
          <a:p>
            <a:pPr lvl="4"/>
            <a:r>
              <a:rPr lang="en-GB" noProof="0"/>
              <a:t>Level five</a:t>
            </a:r>
          </a:p>
        </p:txBody>
      </p:sp>
      <p:sp>
        <p:nvSpPr>
          <p:cNvPr id="4" name="Rektangel 3">
            <a:extLst>
              <a:ext uri="{FF2B5EF4-FFF2-40B4-BE49-F238E27FC236}">
                <a16:creationId xmlns:a16="http://schemas.microsoft.com/office/drawing/2014/main" id="{1A3F9988-970A-4CA2-AFCD-21F25D8AD082}"/>
              </a:ext>
            </a:extLst>
          </p:cNvPr>
          <p:cNvSpPr/>
          <p:nvPr userDrawn="1"/>
        </p:nvSpPr>
        <p:spPr>
          <a:xfrm>
            <a:off x="-2074460" y="24063"/>
            <a:ext cx="1990236" cy="882806"/>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198835" algn="l"/>
              </a:tabLst>
            </a:pPr>
            <a:r>
              <a:rPr lang="en-GB" sz="1200" b="0" i="1" u="none" noProof="0" dirty="0">
                <a:effectLst/>
                <a:latin typeface="Calibri" panose="020F0502020204030204" pitchFamily="34" charset="0"/>
                <a:ea typeface="Calibri" panose="020F0502020204030204" pitchFamily="34" charset="0"/>
                <a:cs typeface="Times New Roman" panose="02020603050405020304" pitchFamily="18" charset="0"/>
              </a:rPr>
              <a:t>Headline and content</a:t>
            </a:r>
            <a:r>
              <a:rPr lang="en-GB" sz="1200" b="0" i="0" u="none" noProof="0" dirty="0">
                <a:effectLst/>
                <a:latin typeface="Calibri" panose="020F0502020204030204" pitchFamily="34" charset="0"/>
                <a:ea typeface="Calibri" panose="020F0502020204030204" pitchFamily="34" charset="0"/>
                <a:cs typeface="Times New Roman" panose="02020603050405020304" pitchFamily="18" charset="0"/>
              </a:rPr>
              <a:t>: for a </a:t>
            </a:r>
            <a:r>
              <a:rPr lang="en-GB" sz="1200" b="0" i="0" u="none" noProof="0" dirty="0" smtClean="0">
                <a:effectLst/>
                <a:latin typeface="Calibri" panose="020F0502020204030204" pitchFamily="34" charset="0"/>
                <a:ea typeface="Calibri" panose="020F0502020204030204" pitchFamily="34" charset="0"/>
                <a:cs typeface="Times New Roman" panose="02020603050405020304" pitchFamily="18" charset="0"/>
              </a:rPr>
              <a:t>headline </a:t>
            </a:r>
            <a:r>
              <a:rPr lang="en-GB" sz="1200" b="0" i="0" u="none" noProof="0" dirty="0">
                <a:effectLst/>
                <a:latin typeface="Calibri" panose="020F0502020204030204" pitchFamily="34" charset="0"/>
                <a:ea typeface="Calibri" panose="020F0502020204030204" pitchFamily="34" charset="0"/>
                <a:cs typeface="Times New Roman" panose="02020603050405020304" pitchFamily="18" charset="0"/>
              </a:rPr>
              <a:t>and </a:t>
            </a:r>
            <a:r>
              <a:rPr lang="en-GB" sz="1200" b="0" i="0" u="none" noProof="0" dirty="0" smtClean="0">
                <a:effectLst/>
                <a:latin typeface="Calibri" panose="020F0502020204030204" pitchFamily="34" charset="0"/>
                <a:ea typeface="Calibri" panose="020F0502020204030204" pitchFamily="34" charset="0"/>
                <a:cs typeface="Times New Roman" panose="02020603050405020304" pitchFamily="18" charset="0"/>
              </a:rPr>
              <a:t>text or other content </a:t>
            </a:r>
            <a:r>
              <a:rPr lang="en-GB" sz="1200" b="0" i="0" u="none" noProof="0" dirty="0">
                <a:effectLst/>
                <a:latin typeface="Calibri" panose="020F0502020204030204" pitchFamily="34" charset="0"/>
                <a:ea typeface="Calibri" panose="020F0502020204030204" pitchFamily="34" charset="0"/>
                <a:cs typeface="Times New Roman" panose="02020603050405020304" pitchFamily="18" charset="0"/>
              </a:rPr>
              <a:t>over the full width of the slide. </a:t>
            </a:r>
          </a:p>
        </p:txBody>
      </p:sp>
    </p:spTree>
    <p:extLst>
      <p:ext uri="{BB962C8B-B14F-4D97-AF65-F5344CB8AC3E}">
        <p14:creationId xmlns:p14="http://schemas.microsoft.com/office/powerpoint/2010/main" val="339107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line and content, 2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5D1907-0D70-4CB2-988F-97D44F560C23}"/>
              </a:ext>
            </a:extLst>
          </p:cNvPr>
          <p:cNvSpPr>
            <a:spLocks noGrp="1"/>
          </p:cNvSpPr>
          <p:nvPr>
            <p:ph type="title" hasCustomPrompt="1"/>
          </p:nvPr>
        </p:nvSpPr>
        <p:spPr>
          <a:xfrm>
            <a:off x="755071" y="1226128"/>
            <a:ext cx="10643755" cy="911374"/>
          </a:xfrm>
        </p:spPr>
        <p:txBody>
          <a:bodyPr/>
          <a:lstStyle>
            <a:lvl1pPr>
              <a:defRPr/>
            </a:lvl1pPr>
          </a:lstStyle>
          <a:p>
            <a:r>
              <a:rPr lang="en-GB" noProof="0"/>
              <a:t>Header</a:t>
            </a:r>
          </a:p>
        </p:txBody>
      </p:sp>
      <p:sp>
        <p:nvSpPr>
          <p:cNvPr id="3" name="Platshållare för innehåll 2">
            <a:extLst>
              <a:ext uri="{FF2B5EF4-FFF2-40B4-BE49-F238E27FC236}">
                <a16:creationId xmlns:a16="http://schemas.microsoft.com/office/drawing/2014/main" id="{6CCC67DE-D694-40F6-9033-2F22DF4C802A}"/>
              </a:ext>
            </a:extLst>
          </p:cNvPr>
          <p:cNvSpPr>
            <a:spLocks noGrp="1"/>
          </p:cNvSpPr>
          <p:nvPr>
            <p:ph idx="1" hasCustomPrompt="1"/>
          </p:nvPr>
        </p:nvSpPr>
        <p:spPr>
          <a:xfrm>
            <a:off x="755072" y="2407521"/>
            <a:ext cx="5198919" cy="3681552"/>
          </a:xfrm>
        </p:spPr>
        <p:txBody>
          <a:bodyPr/>
          <a:lstStyle>
            <a:lvl1pPr>
              <a:defRPr/>
            </a:lvl1pPr>
            <a:lvl2pPr>
              <a:defRPr/>
            </a:lvl2pPr>
            <a:lvl3pPr>
              <a:defRPr/>
            </a:lvl3pPr>
            <a:lvl4pPr>
              <a:defRPr/>
            </a:lvl4pPr>
            <a:lvl5pPr>
              <a:defRPr/>
            </a:lvl5pPr>
          </a:lstStyle>
          <a:p>
            <a:pPr lvl="0"/>
            <a:r>
              <a:rPr lang="en-GB" noProof="0"/>
              <a:t>Text</a:t>
            </a:r>
          </a:p>
          <a:p>
            <a:pPr lvl="1"/>
            <a:r>
              <a:rPr lang="en-GB" noProof="0"/>
              <a:t>Level two</a:t>
            </a:r>
          </a:p>
          <a:p>
            <a:pPr lvl="2"/>
            <a:r>
              <a:rPr lang="en-GB" noProof="0"/>
              <a:t>Level three</a:t>
            </a:r>
          </a:p>
          <a:p>
            <a:pPr lvl="3"/>
            <a:r>
              <a:rPr lang="en-GB" noProof="0"/>
              <a:t>Level four</a:t>
            </a:r>
          </a:p>
          <a:p>
            <a:pPr lvl="4"/>
            <a:r>
              <a:rPr lang="en-GB" noProof="0"/>
              <a:t>Level five</a:t>
            </a:r>
          </a:p>
        </p:txBody>
      </p:sp>
      <p:sp>
        <p:nvSpPr>
          <p:cNvPr id="5" name="Platshållare för innehåll 2">
            <a:extLst>
              <a:ext uri="{FF2B5EF4-FFF2-40B4-BE49-F238E27FC236}">
                <a16:creationId xmlns:a16="http://schemas.microsoft.com/office/drawing/2014/main" id="{7C6F9F6A-5EE1-426E-AAF4-F9163894A515}"/>
              </a:ext>
            </a:extLst>
          </p:cNvPr>
          <p:cNvSpPr>
            <a:spLocks noGrp="1"/>
          </p:cNvSpPr>
          <p:nvPr>
            <p:ph idx="10" hasCustomPrompt="1"/>
          </p:nvPr>
        </p:nvSpPr>
        <p:spPr>
          <a:xfrm>
            <a:off x="6231083" y="2407521"/>
            <a:ext cx="5198919" cy="3681552"/>
          </a:xfrm>
        </p:spPr>
        <p:txBody>
          <a:bodyPr/>
          <a:lstStyle>
            <a:lvl1pPr>
              <a:defRPr/>
            </a:lvl1pPr>
            <a:lvl2pPr>
              <a:defRPr/>
            </a:lvl2pPr>
            <a:lvl3pPr>
              <a:defRPr/>
            </a:lvl3pPr>
            <a:lvl4pPr>
              <a:defRPr/>
            </a:lvl4pPr>
            <a:lvl5pPr>
              <a:defRPr/>
            </a:lvl5pPr>
          </a:lstStyle>
          <a:p>
            <a:pPr lvl="0"/>
            <a:r>
              <a:rPr lang="en-GB" noProof="0"/>
              <a:t>Text</a:t>
            </a:r>
          </a:p>
          <a:p>
            <a:pPr lvl="1"/>
            <a:r>
              <a:rPr lang="en-GB" noProof="0"/>
              <a:t>Level two</a:t>
            </a:r>
          </a:p>
          <a:p>
            <a:pPr lvl="2"/>
            <a:r>
              <a:rPr lang="en-GB" noProof="0"/>
              <a:t>Level three</a:t>
            </a:r>
          </a:p>
          <a:p>
            <a:pPr lvl="3"/>
            <a:r>
              <a:rPr lang="en-GB" noProof="0"/>
              <a:t>Level four</a:t>
            </a:r>
          </a:p>
          <a:p>
            <a:pPr lvl="4"/>
            <a:r>
              <a:rPr lang="en-GB" noProof="0"/>
              <a:t>Level five</a:t>
            </a:r>
          </a:p>
        </p:txBody>
      </p:sp>
      <p:sp>
        <p:nvSpPr>
          <p:cNvPr id="9" name="Platshållare för text 8">
            <a:extLst>
              <a:ext uri="{FF2B5EF4-FFF2-40B4-BE49-F238E27FC236}">
                <a16:creationId xmlns:a16="http://schemas.microsoft.com/office/drawing/2014/main" id="{D73A66CF-1C52-44FE-85C6-604CF9819DFD}"/>
              </a:ext>
            </a:extLst>
          </p:cNvPr>
          <p:cNvSpPr>
            <a:spLocks noGrp="1"/>
          </p:cNvSpPr>
          <p:nvPr>
            <p:ph type="body" sz="quarter" idx="11" hasCustomPrompt="1"/>
          </p:nvPr>
        </p:nvSpPr>
        <p:spPr>
          <a:xfrm>
            <a:off x="758825" y="6140310"/>
            <a:ext cx="5205413" cy="260350"/>
          </a:xfrm>
        </p:spPr>
        <p:txBody>
          <a:bodyPr/>
          <a:lstStyle>
            <a:lvl1pPr marL="0" indent="0">
              <a:lnSpc>
                <a:spcPct val="100000"/>
              </a:lnSpc>
              <a:spcBef>
                <a:spcPts val="0"/>
              </a:spcBef>
              <a:buFontTx/>
              <a:buNone/>
              <a:defRPr sz="1000"/>
            </a:lvl1pPr>
          </a:lstStyle>
          <a:p>
            <a:pPr lvl="0"/>
            <a:r>
              <a:rPr lang="en-GB" noProof="0"/>
              <a:t>Caption</a:t>
            </a:r>
          </a:p>
        </p:txBody>
      </p:sp>
      <p:sp>
        <p:nvSpPr>
          <p:cNvPr id="10" name="Platshållare för text 8">
            <a:extLst>
              <a:ext uri="{FF2B5EF4-FFF2-40B4-BE49-F238E27FC236}">
                <a16:creationId xmlns:a16="http://schemas.microsoft.com/office/drawing/2014/main" id="{02F528CE-D42C-4F3A-A140-BC71A68198D5}"/>
              </a:ext>
            </a:extLst>
          </p:cNvPr>
          <p:cNvSpPr>
            <a:spLocks noGrp="1"/>
          </p:cNvSpPr>
          <p:nvPr>
            <p:ph type="body" sz="quarter" idx="12" hasCustomPrompt="1"/>
          </p:nvPr>
        </p:nvSpPr>
        <p:spPr>
          <a:xfrm>
            <a:off x="6219234" y="6140310"/>
            <a:ext cx="5205413" cy="260350"/>
          </a:xfrm>
        </p:spPr>
        <p:txBody>
          <a:bodyPr/>
          <a:lstStyle>
            <a:lvl1pPr marL="0" indent="0">
              <a:lnSpc>
                <a:spcPct val="100000"/>
              </a:lnSpc>
              <a:spcBef>
                <a:spcPts val="0"/>
              </a:spcBef>
              <a:buFontTx/>
              <a:buNone/>
              <a:defRPr sz="1000"/>
            </a:lvl1pPr>
          </a:lstStyle>
          <a:p>
            <a:pPr lvl="0"/>
            <a:r>
              <a:rPr lang="en-GB" noProof="0"/>
              <a:t>Caption</a:t>
            </a:r>
          </a:p>
        </p:txBody>
      </p:sp>
      <p:sp>
        <p:nvSpPr>
          <p:cNvPr id="7" name="Rektangel 6">
            <a:extLst>
              <a:ext uri="{FF2B5EF4-FFF2-40B4-BE49-F238E27FC236}">
                <a16:creationId xmlns:a16="http://schemas.microsoft.com/office/drawing/2014/main" id="{6D8929DC-ABE9-4B31-816A-840B7C28DBBC}"/>
              </a:ext>
            </a:extLst>
          </p:cNvPr>
          <p:cNvSpPr/>
          <p:nvPr userDrawn="1"/>
        </p:nvSpPr>
        <p:spPr>
          <a:xfrm>
            <a:off x="-2088107" y="24063"/>
            <a:ext cx="2003883" cy="1071704"/>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198835" algn="l"/>
              </a:tabLst>
            </a:pPr>
            <a:r>
              <a:rPr lang="en-GB" sz="1200" b="0" i="1" u="none" noProof="0" dirty="0">
                <a:effectLst/>
                <a:latin typeface="Calibri" panose="020F0502020204030204" pitchFamily="34" charset="0"/>
                <a:ea typeface="Calibri" panose="020F0502020204030204" pitchFamily="34" charset="0"/>
                <a:cs typeface="Times New Roman" panose="02020603050405020304" pitchFamily="18" charset="0"/>
              </a:rPr>
              <a:t>Headline and content, 2 columns: </a:t>
            </a:r>
            <a:r>
              <a:rPr lang="en-GB" sz="1200" b="0" i="0" u="none" noProof="0" dirty="0">
                <a:effectLst/>
                <a:latin typeface="Calibri" panose="020F0502020204030204" pitchFamily="34" charset="0"/>
                <a:ea typeface="Calibri" panose="020F0502020204030204" pitchFamily="34" charset="0"/>
                <a:cs typeface="Times New Roman" panose="02020603050405020304" pitchFamily="18" charset="0"/>
              </a:rPr>
              <a:t>for a </a:t>
            </a:r>
            <a:r>
              <a:rPr lang="en-GB" sz="1200" b="0" i="0" u="none" noProof="0" dirty="0" smtClean="0">
                <a:effectLst/>
                <a:latin typeface="Calibri" panose="020F0502020204030204" pitchFamily="34" charset="0"/>
                <a:ea typeface="Calibri" panose="020F0502020204030204" pitchFamily="34" charset="0"/>
                <a:cs typeface="Times New Roman" panose="02020603050405020304" pitchFamily="18" charset="0"/>
              </a:rPr>
              <a:t>headline </a:t>
            </a:r>
            <a:r>
              <a:rPr lang="en-GB" sz="1200" b="0" i="0" u="none" noProof="0" dirty="0">
                <a:effectLst/>
                <a:latin typeface="Calibri" panose="020F0502020204030204" pitchFamily="34" charset="0"/>
                <a:ea typeface="Calibri" panose="020F0502020204030204" pitchFamily="34" charset="0"/>
                <a:cs typeface="Times New Roman" panose="02020603050405020304" pitchFamily="18" charset="0"/>
              </a:rPr>
              <a:t>and content in two columns (text, picture, diagram, film etc.). You can also insert </a:t>
            </a:r>
            <a:r>
              <a:rPr lang="en-GB" sz="1200" b="0" i="0" u="none" noProof="0" dirty="0" smtClean="0">
                <a:effectLst/>
                <a:latin typeface="Calibri" panose="020F0502020204030204" pitchFamily="34" charset="0"/>
                <a:ea typeface="Calibri" panose="020F0502020204030204" pitchFamily="34" charset="0"/>
                <a:cs typeface="Times New Roman" panose="02020603050405020304" pitchFamily="18" charset="0"/>
              </a:rPr>
              <a:t>captions</a:t>
            </a:r>
            <a:r>
              <a:rPr lang="en-GB" sz="1200" b="0" i="1" u="none" noProof="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GB" sz="1200" b="0" i="0" u="none" noProof="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564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ull-page image">
    <p:spTree>
      <p:nvGrpSpPr>
        <p:cNvPr id="1" name=""/>
        <p:cNvGrpSpPr/>
        <p:nvPr/>
      </p:nvGrpSpPr>
      <p:grpSpPr>
        <a:xfrm>
          <a:off x="0" y="0"/>
          <a:ext cx="0" cy="0"/>
          <a:chOff x="0" y="0"/>
          <a:chExt cx="0" cy="0"/>
        </a:xfrm>
      </p:grpSpPr>
      <p:sp>
        <p:nvSpPr>
          <p:cNvPr id="12" name="Platshållare för innehåll 11">
            <a:extLst>
              <a:ext uri="{FF2B5EF4-FFF2-40B4-BE49-F238E27FC236}">
                <a16:creationId xmlns:a16="http://schemas.microsoft.com/office/drawing/2014/main" id="{BD3F50F6-01EF-4EEF-BF38-978371896417}"/>
              </a:ext>
            </a:extLst>
          </p:cNvPr>
          <p:cNvSpPr>
            <a:spLocks noGrp="1"/>
          </p:cNvSpPr>
          <p:nvPr>
            <p:ph sz="quarter" idx="11" hasCustomPrompt="1"/>
          </p:nvPr>
        </p:nvSpPr>
        <p:spPr>
          <a:xfrm>
            <a:off x="0" y="0"/>
            <a:ext cx="12192000" cy="6858000"/>
          </a:xfrm>
        </p:spPr>
        <p:txBody>
          <a:bodyPr tIns="2088000"/>
          <a:lstStyle>
            <a:lvl1pPr marL="0" indent="0" algn="ctr">
              <a:buNone/>
              <a:defRPr sz="2000"/>
            </a:lvl1pPr>
            <a:lvl2pPr algn="ctr">
              <a:defRPr/>
            </a:lvl2pPr>
            <a:lvl3pPr algn="ctr">
              <a:defRPr/>
            </a:lvl3pPr>
            <a:lvl4pPr algn="ctr">
              <a:defRPr/>
            </a:lvl4pPr>
            <a:lvl5pPr algn="ctr">
              <a:defRPr/>
            </a:lvl5pPr>
          </a:lstStyle>
          <a:p>
            <a:pPr lvl="0"/>
            <a:r>
              <a:rPr lang="en-GB" noProof="0"/>
              <a:t>Picture/movie</a:t>
            </a:r>
          </a:p>
        </p:txBody>
      </p:sp>
      <p:sp>
        <p:nvSpPr>
          <p:cNvPr id="11" name="Platshållare för text 5">
            <a:extLst>
              <a:ext uri="{FF2B5EF4-FFF2-40B4-BE49-F238E27FC236}">
                <a16:creationId xmlns:a16="http://schemas.microsoft.com/office/drawing/2014/main" id="{F9B4EFBB-3C19-4225-8B81-20FAE00BBB28}"/>
              </a:ext>
            </a:extLst>
          </p:cNvPr>
          <p:cNvSpPr>
            <a:spLocks noGrp="1" noChangeAspect="1"/>
          </p:cNvSpPr>
          <p:nvPr>
            <p:ph type="body" sz="quarter" idx="10" hasCustomPrompt="1"/>
          </p:nvPr>
        </p:nvSpPr>
        <p:spPr>
          <a:xfrm>
            <a:off x="259917" y="262659"/>
            <a:ext cx="504000" cy="504000"/>
          </a:xfrm>
          <a:blipFill>
            <a:blip r:embed="rId2" cstate="email">
              <a:extLst>
                <a:ext uri="{28A0092B-C50C-407E-A947-70E740481C1C}">
                  <a14:useLocalDpi xmlns:a14="http://schemas.microsoft.com/office/drawing/2010/main"/>
                </a:ext>
              </a:extLst>
            </a:blip>
            <a:stretch>
              <a:fillRect/>
            </a:stretch>
          </a:blipFill>
          <a:ln>
            <a:solidFill>
              <a:srgbClr val="FFFFFF">
                <a:alpha val="0"/>
              </a:srgbClr>
            </a:solidFill>
          </a:ln>
        </p:spPr>
        <p:txBody>
          <a:bodyPr/>
          <a:lstStyle>
            <a:lvl1pPr marL="0" indent="0">
              <a:lnSpc>
                <a:spcPct val="100000"/>
              </a:lnSpc>
              <a:spcBef>
                <a:spcPts val="0"/>
              </a:spcBef>
              <a:buFontTx/>
              <a:buNone/>
              <a:defRPr sz="100"/>
            </a:lvl1pPr>
          </a:lstStyle>
          <a:p>
            <a:pPr lvl="0"/>
            <a:r>
              <a:rPr lang="en-GB" noProof="0"/>
              <a:t>.</a:t>
            </a:r>
          </a:p>
          <a:p>
            <a:pPr lvl="0"/>
            <a:endParaRPr lang="en-GB" noProof="0"/>
          </a:p>
        </p:txBody>
      </p:sp>
      <p:sp>
        <p:nvSpPr>
          <p:cNvPr id="4" name="Rektangel 3">
            <a:extLst>
              <a:ext uri="{FF2B5EF4-FFF2-40B4-BE49-F238E27FC236}">
                <a16:creationId xmlns:a16="http://schemas.microsoft.com/office/drawing/2014/main" id="{8D20A69E-B8A7-4EB8-9640-CFF681BD9E42}"/>
              </a:ext>
            </a:extLst>
          </p:cNvPr>
          <p:cNvSpPr/>
          <p:nvPr userDrawn="1"/>
        </p:nvSpPr>
        <p:spPr>
          <a:xfrm>
            <a:off x="-2088107" y="24063"/>
            <a:ext cx="2003883" cy="882806"/>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198835" algn="l"/>
              </a:tabLst>
            </a:pPr>
            <a:r>
              <a:rPr lang="en-GB" sz="1200" b="0" i="1" u="none" noProof="0" dirty="0" smtClean="0">
                <a:effectLst/>
                <a:latin typeface="Calibri" panose="020F0502020204030204" pitchFamily="34" charset="0"/>
                <a:ea typeface="Calibri" panose="020F0502020204030204" pitchFamily="34" charset="0"/>
                <a:cs typeface="Times New Roman" panose="02020603050405020304" pitchFamily="18" charset="0"/>
              </a:rPr>
              <a:t>Full-page </a:t>
            </a:r>
            <a:r>
              <a:rPr lang="en-GB" sz="1200" b="0" i="1" u="none" noProof="0" dirty="0">
                <a:effectLst/>
                <a:latin typeface="Calibri" panose="020F0502020204030204" pitchFamily="34" charset="0"/>
                <a:ea typeface="Calibri" panose="020F0502020204030204" pitchFamily="34" charset="0"/>
                <a:cs typeface="Times New Roman" panose="02020603050405020304" pitchFamily="18" charset="0"/>
              </a:rPr>
              <a:t>image</a:t>
            </a:r>
            <a:r>
              <a:rPr lang="en-GB" sz="1200" b="0" i="0" u="none" noProof="0" dirty="0">
                <a:effectLst/>
                <a:latin typeface="Calibri" panose="020F0502020204030204" pitchFamily="34" charset="0"/>
                <a:ea typeface="Calibri" panose="020F0502020204030204" pitchFamily="34" charset="0"/>
                <a:cs typeface="Times New Roman" panose="02020603050405020304" pitchFamily="18" charset="0"/>
              </a:rPr>
              <a:t>: On this template, you can, for example, insert a </a:t>
            </a:r>
            <a:r>
              <a:rPr lang="en-GB" sz="1200" b="0" i="0" u="none" noProof="0" dirty="0" smtClean="0">
                <a:effectLst/>
                <a:latin typeface="Calibri" panose="020F0502020204030204" pitchFamily="34" charset="0"/>
                <a:ea typeface="Calibri" panose="020F0502020204030204" pitchFamily="34" charset="0"/>
                <a:cs typeface="Times New Roman" panose="02020603050405020304" pitchFamily="18" charset="0"/>
              </a:rPr>
              <a:t>full-page </a:t>
            </a:r>
            <a:r>
              <a:rPr lang="en-GB" sz="1200" b="0" i="0" u="none" noProof="0" dirty="0">
                <a:effectLst/>
                <a:latin typeface="Calibri" panose="020F0502020204030204" pitchFamily="34" charset="0"/>
                <a:ea typeface="Calibri" panose="020F0502020204030204" pitchFamily="34" charset="0"/>
                <a:cs typeface="Times New Roman" panose="02020603050405020304" pitchFamily="18" charset="0"/>
              </a:rPr>
              <a:t>picture or a film.</a:t>
            </a:r>
          </a:p>
        </p:txBody>
      </p:sp>
    </p:spTree>
    <p:extLst>
      <p:ext uri="{BB962C8B-B14F-4D97-AF65-F5344CB8AC3E}">
        <p14:creationId xmlns:p14="http://schemas.microsoft.com/office/powerpoint/2010/main" val="355356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centred objects">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D73A66CF-1C52-44FE-85C6-604CF9819DFD}"/>
              </a:ext>
            </a:extLst>
          </p:cNvPr>
          <p:cNvSpPr>
            <a:spLocks noGrp="1"/>
          </p:cNvSpPr>
          <p:nvPr>
            <p:ph type="body" sz="quarter" idx="11" hasCustomPrompt="1"/>
          </p:nvPr>
        </p:nvSpPr>
        <p:spPr>
          <a:xfrm>
            <a:off x="758825" y="3573754"/>
            <a:ext cx="5205413" cy="260350"/>
          </a:xfrm>
        </p:spPr>
        <p:txBody>
          <a:bodyPr/>
          <a:lstStyle>
            <a:lvl1pPr marL="0" indent="0" algn="ctr">
              <a:lnSpc>
                <a:spcPts val="1200"/>
              </a:lnSpc>
              <a:spcBef>
                <a:spcPts val="0"/>
              </a:spcBef>
              <a:buFontTx/>
              <a:buNone/>
              <a:defRPr sz="1000"/>
            </a:lvl1pPr>
          </a:lstStyle>
          <a:p>
            <a:pPr lvl="0"/>
            <a:r>
              <a:rPr lang="en-GB" noProof="0"/>
              <a:t>Caption</a:t>
            </a:r>
          </a:p>
        </p:txBody>
      </p:sp>
      <p:sp>
        <p:nvSpPr>
          <p:cNvPr id="7" name="Platshållare för innehåll 11">
            <a:extLst>
              <a:ext uri="{FF2B5EF4-FFF2-40B4-BE49-F238E27FC236}">
                <a16:creationId xmlns:a16="http://schemas.microsoft.com/office/drawing/2014/main" id="{D77B211B-F194-4A43-BF7A-62F518DA6C4E}"/>
              </a:ext>
            </a:extLst>
          </p:cNvPr>
          <p:cNvSpPr>
            <a:spLocks noGrp="1"/>
          </p:cNvSpPr>
          <p:nvPr>
            <p:ph sz="quarter" idx="12" hasCustomPrompt="1"/>
          </p:nvPr>
        </p:nvSpPr>
        <p:spPr>
          <a:xfrm>
            <a:off x="768927" y="1278080"/>
            <a:ext cx="5195455" cy="2275611"/>
          </a:xfrm>
        </p:spPr>
        <p:txBody>
          <a:bodyPr tIns="180000"/>
          <a:lstStyle>
            <a:lvl1pPr marL="0" indent="0" algn="ctr">
              <a:buNone/>
              <a:defRPr sz="2000"/>
            </a:lvl1pPr>
            <a:lvl2pPr algn="ctr">
              <a:defRPr/>
            </a:lvl2pPr>
            <a:lvl3pPr algn="ctr">
              <a:defRPr/>
            </a:lvl3pPr>
            <a:lvl4pPr algn="ctr">
              <a:defRPr/>
            </a:lvl4pPr>
            <a:lvl5pPr algn="ctr">
              <a:defRPr/>
            </a:lvl5pPr>
          </a:lstStyle>
          <a:p>
            <a:pPr lvl="0"/>
            <a:r>
              <a:rPr lang="en-GB" noProof="0"/>
              <a:t>Object</a:t>
            </a:r>
          </a:p>
        </p:txBody>
      </p:sp>
      <p:sp>
        <p:nvSpPr>
          <p:cNvPr id="11" name="Platshållare för text 8">
            <a:extLst>
              <a:ext uri="{FF2B5EF4-FFF2-40B4-BE49-F238E27FC236}">
                <a16:creationId xmlns:a16="http://schemas.microsoft.com/office/drawing/2014/main" id="{05FC7AEF-5E77-4E7B-90F2-4920904C6E8C}"/>
              </a:ext>
            </a:extLst>
          </p:cNvPr>
          <p:cNvSpPr>
            <a:spLocks noGrp="1"/>
          </p:cNvSpPr>
          <p:nvPr>
            <p:ph type="body" sz="quarter" idx="13" hasCustomPrompt="1"/>
          </p:nvPr>
        </p:nvSpPr>
        <p:spPr>
          <a:xfrm>
            <a:off x="6228439" y="3573754"/>
            <a:ext cx="5205413" cy="260350"/>
          </a:xfrm>
        </p:spPr>
        <p:txBody>
          <a:bodyPr/>
          <a:lstStyle>
            <a:lvl1pPr marL="0" indent="0" algn="ctr">
              <a:lnSpc>
                <a:spcPts val="1200"/>
              </a:lnSpc>
              <a:spcBef>
                <a:spcPts val="0"/>
              </a:spcBef>
              <a:buFontTx/>
              <a:buNone/>
              <a:defRPr sz="1000"/>
            </a:lvl1pPr>
          </a:lstStyle>
          <a:p>
            <a:pPr lvl="0"/>
            <a:r>
              <a:rPr lang="en-GB" noProof="0"/>
              <a:t>Caption</a:t>
            </a:r>
          </a:p>
        </p:txBody>
      </p:sp>
      <p:sp>
        <p:nvSpPr>
          <p:cNvPr id="12" name="Platshållare för innehåll 11">
            <a:extLst>
              <a:ext uri="{FF2B5EF4-FFF2-40B4-BE49-F238E27FC236}">
                <a16:creationId xmlns:a16="http://schemas.microsoft.com/office/drawing/2014/main" id="{9B70EFF5-103B-40E9-9FCD-4568DC92A59B}"/>
              </a:ext>
            </a:extLst>
          </p:cNvPr>
          <p:cNvSpPr>
            <a:spLocks noGrp="1"/>
          </p:cNvSpPr>
          <p:nvPr>
            <p:ph sz="quarter" idx="14" hasCustomPrompt="1"/>
          </p:nvPr>
        </p:nvSpPr>
        <p:spPr>
          <a:xfrm>
            <a:off x="6238541" y="1278080"/>
            <a:ext cx="5195455" cy="2275611"/>
          </a:xfrm>
        </p:spPr>
        <p:txBody>
          <a:bodyPr tIns="180000"/>
          <a:lstStyle>
            <a:lvl1pPr marL="0" indent="0" algn="ctr">
              <a:buNone/>
              <a:defRPr sz="2000"/>
            </a:lvl1pPr>
            <a:lvl2pPr algn="ctr">
              <a:defRPr/>
            </a:lvl2pPr>
            <a:lvl3pPr algn="ctr">
              <a:defRPr/>
            </a:lvl3pPr>
            <a:lvl4pPr algn="ctr">
              <a:defRPr/>
            </a:lvl4pPr>
            <a:lvl5pPr algn="ctr">
              <a:defRPr/>
            </a:lvl5pPr>
          </a:lstStyle>
          <a:p>
            <a:pPr lvl="0"/>
            <a:r>
              <a:rPr lang="en-GB" noProof="0"/>
              <a:t>Object</a:t>
            </a:r>
          </a:p>
        </p:txBody>
      </p:sp>
      <p:sp>
        <p:nvSpPr>
          <p:cNvPr id="13" name="Platshållare för text 8">
            <a:extLst>
              <a:ext uri="{FF2B5EF4-FFF2-40B4-BE49-F238E27FC236}">
                <a16:creationId xmlns:a16="http://schemas.microsoft.com/office/drawing/2014/main" id="{1864F0BA-6C86-464C-8797-E2A18CE9C27B}"/>
              </a:ext>
            </a:extLst>
          </p:cNvPr>
          <p:cNvSpPr>
            <a:spLocks noGrp="1"/>
          </p:cNvSpPr>
          <p:nvPr>
            <p:ph type="body" sz="quarter" idx="15" hasCustomPrompt="1"/>
          </p:nvPr>
        </p:nvSpPr>
        <p:spPr>
          <a:xfrm>
            <a:off x="758825" y="6212779"/>
            <a:ext cx="5205413" cy="260350"/>
          </a:xfrm>
        </p:spPr>
        <p:txBody>
          <a:bodyPr/>
          <a:lstStyle>
            <a:lvl1pPr marL="0" indent="0" algn="ctr">
              <a:lnSpc>
                <a:spcPts val="1200"/>
              </a:lnSpc>
              <a:spcBef>
                <a:spcPts val="0"/>
              </a:spcBef>
              <a:buFontTx/>
              <a:buNone/>
              <a:defRPr sz="1000"/>
            </a:lvl1pPr>
          </a:lstStyle>
          <a:p>
            <a:pPr lvl="0"/>
            <a:r>
              <a:rPr lang="en-GB" noProof="0"/>
              <a:t>Caption</a:t>
            </a:r>
          </a:p>
        </p:txBody>
      </p:sp>
      <p:sp>
        <p:nvSpPr>
          <p:cNvPr id="14" name="Platshållare för innehåll 11">
            <a:extLst>
              <a:ext uri="{FF2B5EF4-FFF2-40B4-BE49-F238E27FC236}">
                <a16:creationId xmlns:a16="http://schemas.microsoft.com/office/drawing/2014/main" id="{CFA737C2-22B0-4972-A655-E0EBC3CE4BE8}"/>
              </a:ext>
            </a:extLst>
          </p:cNvPr>
          <p:cNvSpPr>
            <a:spLocks noGrp="1"/>
          </p:cNvSpPr>
          <p:nvPr>
            <p:ph sz="quarter" idx="16" hasCustomPrompt="1"/>
          </p:nvPr>
        </p:nvSpPr>
        <p:spPr>
          <a:xfrm>
            <a:off x="768927" y="3917105"/>
            <a:ext cx="5195455" cy="2275611"/>
          </a:xfrm>
        </p:spPr>
        <p:txBody>
          <a:bodyPr tIns="180000"/>
          <a:lstStyle>
            <a:lvl1pPr marL="0" indent="0" algn="ctr">
              <a:buNone/>
              <a:defRPr sz="2000"/>
            </a:lvl1pPr>
            <a:lvl2pPr algn="ctr">
              <a:defRPr/>
            </a:lvl2pPr>
            <a:lvl3pPr algn="ctr">
              <a:defRPr/>
            </a:lvl3pPr>
            <a:lvl4pPr algn="ctr">
              <a:defRPr/>
            </a:lvl4pPr>
            <a:lvl5pPr algn="ctr">
              <a:defRPr/>
            </a:lvl5pPr>
          </a:lstStyle>
          <a:p>
            <a:pPr lvl="0"/>
            <a:r>
              <a:rPr lang="en-GB" noProof="0"/>
              <a:t>Object</a:t>
            </a:r>
          </a:p>
        </p:txBody>
      </p:sp>
      <p:sp>
        <p:nvSpPr>
          <p:cNvPr id="15" name="Platshållare för text 8">
            <a:extLst>
              <a:ext uri="{FF2B5EF4-FFF2-40B4-BE49-F238E27FC236}">
                <a16:creationId xmlns:a16="http://schemas.microsoft.com/office/drawing/2014/main" id="{9CF59FF9-6AD4-4F26-B597-EC8568D9F523}"/>
              </a:ext>
            </a:extLst>
          </p:cNvPr>
          <p:cNvSpPr>
            <a:spLocks noGrp="1"/>
          </p:cNvSpPr>
          <p:nvPr>
            <p:ph type="body" sz="quarter" idx="17" hasCustomPrompt="1"/>
          </p:nvPr>
        </p:nvSpPr>
        <p:spPr>
          <a:xfrm>
            <a:off x="6228439" y="6212779"/>
            <a:ext cx="5205413" cy="260350"/>
          </a:xfrm>
        </p:spPr>
        <p:txBody>
          <a:bodyPr/>
          <a:lstStyle>
            <a:lvl1pPr marL="0" indent="0" algn="ctr">
              <a:lnSpc>
                <a:spcPts val="1200"/>
              </a:lnSpc>
              <a:spcBef>
                <a:spcPts val="0"/>
              </a:spcBef>
              <a:buFontTx/>
              <a:buNone/>
              <a:defRPr sz="1000"/>
            </a:lvl1pPr>
          </a:lstStyle>
          <a:p>
            <a:pPr lvl="0"/>
            <a:r>
              <a:rPr lang="en-GB" noProof="0"/>
              <a:t>Caption</a:t>
            </a:r>
          </a:p>
        </p:txBody>
      </p:sp>
      <p:sp>
        <p:nvSpPr>
          <p:cNvPr id="16" name="Platshållare för innehåll 11">
            <a:extLst>
              <a:ext uri="{FF2B5EF4-FFF2-40B4-BE49-F238E27FC236}">
                <a16:creationId xmlns:a16="http://schemas.microsoft.com/office/drawing/2014/main" id="{305AD0E1-5ECD-4AE7-B74F-E4C33179C4AF}"/>
              </a:ext>
            </a:extLst>
          </p:cNvPr>
          <p:cNvSpPr>
            <a:spLocks noGrp="1"/>
          </p:cNvSpPr>
          <p:nvPr>
            <p:ph sz="quarter" idx="18" hasCustomPrompt="1"/>
          </p:nvPr>
        </p:nvSpPr>
        <p:spPr>
          <a:xfrm>
            <a:off x="6238541" y="3917105"/>
            <a:ext cx="5195455" cy="2275611"/>
          </a:xfrm>
        </p:spPr>
        <p:txBody>
          <a:bodyPr tIns="180000"/>
          <a:lstStyle>
            <a:lvl1pPr marL="0" indent="0" algn="ctr">
              <a:buNone/>
              <a:defRPr sz="2000"/>
            </a:lvl1pPr>
            <a:lvl2pPr algn="ctr">
              <a:defRPr/>
            </a:lvl2pPr>
            <a:lvl3pPr algn="ctr">
              <a:defRPr/>
            </a:lvl3pPr>
            <a:lvl4pPr algn="ctr">
              <a:defRPr/>
            </a:lvl4pPr>
            <a:lvl5pPr algn="ctr">
              <a:defRPr/>
            </a:lvl5pPr>
          </a:lstStyle>
          <a:p>
            <a:pPr lvl="0"/>
            <a:r>
              <a:rPr lang="en-GB" noProof="0"/>
              <a:t>Object</a:t>
            </a:r>
          </a:p>
        </p:txBody>
      </p:sp>
      <p:sp>
        <p:nvSpPr>
          <p:cNvPr id="10" name="Rektangel 9">
            <a:extLst>
              <a:ext uri="{FF2B5EF4-FFF2-40B4-BE49-F238E27FC236}">
                <a16:creationId xmlns:a16="http://schemas.microsoft.com/office/drawing/2014/main" id="{67EF4E7C-C7CD-4699-97EF-2CC794367847}"/>
              </a:ext>
            </a:extLst>
          </p:cNvPr>
          <p:cNvSpPr/>
          <p:nvPr userDrawn="1"/>
        </p:nvSpPr>
        <p:spPr>
          <a:xfrm>
            <a:off x="-2074460" y="24063"/>
            <a:ext cx="1990236" cy="1862176"/>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63104" algn="l"/>
                <a:tab pos="198835" algn="l"/>
              </a:tabLst>
            </a:pPr>
            <a:r>
              <a:rPr lang="en-GB" sz="1200" b="0" i="1" u="none" noProof="0">
                <a:effectLst/>
                <a:latin typeface="Calibri" panose="020F0502020204030204" pitchFamily="34" charset="0"/>
                <a:ea typeface="Calibri" panose="020F0502020204030204" pitchFamily="34" charset="0"/>
                <a:cs typeface="Times New Roman" panose="02020603050405020304" pitchFamily="18" charset="0"/>
              </a:rPr>
              <a:t>4 centred objects: </a:t>
            </a: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space for four objects, each with their own caption, centred. This is good for when you want to compare pictures from different years etc. If you need to create more or fewer boxes, you can copy or delete placeholders.</a:t>
            </a:r>
          </a:p>
        </p:txBody>
      </p:sp>
    </p:spTree>
    <p:extLst>
      <p:ext uri="{BB962C8B-B14F-4D97-AF65-F5344CB8AC3E}">
        <p14:creationId xmlns:p14="http://schemas.microsoft.com/office/powerpoint/2010/main" val="980621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images, set left">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D73A66CF-1C52-44FE-85C6-604CF9819DFD}"/>
              </a:ext>
            </a:extLst>
          </p:cNvPr>
          <p:cNvSpPr>
            <a:spLocks noGrp="1"/>
          </p:cNvSpPr>
          <p:nvPr>
            <p:ph type="body" sz="quarter" idx="11" hasCustomPrompt="1"/>
          </p:nvPr>
        </p:nvSpPr>
        <p:spPr>
          <a:xfrm>
            <a:off x="758825" y="3573754"/>
            <a:ext cx="5205413" cy="260350"/>
          </a:xfrm>
        </p:spPr>
        <p:txBody>
          <a:bodyPr/>
          <a:lstStyle>
            <a:lvl1pPr marL="0" indent="0">
              <a:lnSpc>
                <a:spcPts val="1200"/>
              </a:lnSpc>
              <a:spcBef>
                <a:spcPts val="0"/>
              </a:spcBef>
              <a:buFontTx/>
              <a:buNone/>
              <a:defRPr sz="1000"/>
            </a:lvl1pPr>
          </a:lstStyle>
          <a:p>
            <a:pPr lvl="0"/>
            <a:r>
              <a:rPr lang="en-GB" noProof="0"/>
              <a:t>Caption</a:t>
            </a:r>
          </a:p>
        </p:txBody>
      </p:sp>
      <p:sp>
        <p:nvSpPr>
          <p:cNvPr id="11" name="Platshållare för text 8">
            <a:extLst>
              <a:ext uri="{FF2B5EF4-FFF2-40B4-BE49-F238E27FC236}">
                <a16:creationId xmlns:a16="http://schemas.microsoft.com/office/drawing/2014/main" id="{05FC7AEF-5E77-4E7B-90F2-4920904C6E8C}"/>
              </a:ext>
            </a:extLst>
          </p:cNvPr>
          <p:cNvSpPr>
            <a:spLocks noGrp="1"/>
          </p:cNvSpPr>
          <p:nvPr>
            <p:ph type="body" sz="quarter" idx="13" hasCustomPrompt="1"/>
          </p:nvPr>
        </p:nvSpPr>
        <p:spPr>
          <a:xfrm>
            <a:off x="6228439" y="3573754"/>
            <a:ext cx="5205413" cy="260350"/>
          </a:xfrm>
        </p:spPr>
        <p:txBody>
          <a:bodyPr/>
          <a:lstStyle>
            <a:lvl1pPr marL="0" indent="0">
              <a:lnSpc>
                <a:spcPts val="1200"/>
              </a:lnSpc>
              <a:spcBef>
                <a:spcPts val="0"/>
              </a:spcBef>
              <a:buFontTx/>
              <a:buNone/>
              <a:defRPr sz="1000"/>
            </a:lvl1pPr>
          </a:lstStyle>
          <a:p>
            <a:pPr lvl="0"/>
            <a:r>
              <a:rPr lang="en-GB" noProof="0"/>
              <a:t>Caption</a:t>
            </a:r>
          </a:p>
        </p:txBody>
      </p:sp>
      <p:sp>
        <p:nvSpPr>
          <p:cNvPr id="13" name="Platshållare för text 8">
            <a:extLst>
              <a:ext uri="{FF2B5EF4-FFF2-40B4-BE49-F238E27FC236}">
                <a16:creationId xmlns:a16="http://schemas.microsoft.com/office/drawing/2014/main" id="{1864F0BA-6C86-464C-8797-E2A18CE9C27B}"/>
              </a:ext>
            </a:extLst>
          </p:cNvPr>
          <p:cNvSpPr>
            <a:spLocks noGrp="1"/>
          </p:cNvSpPr>
          <p:nvPr>
            <p:ph type="body" sz="quarter" idx="15" hasCustomPrompt="1"/>
          </p:nvPr>
        </p:nvSpPr>
        <p:spPr>
          <a:xfrm>
            <a:off x="758825" y="6212779"/>
            <a:ext cx="5205413" cy="260350"/>
          </a:xfrm>
        </p:spPr>
        <p:txBody>
          <a:bodyPr/>
          <a:lstStyle>
            <a:lvl1pPr marL="0" indent="0">
              <a:lnSpc>
                <a:spcPts val="1200"/>
              </a:lnSpc>
              <a:spcBef>
                <a:spcPts val="0"/>
              </a:spcBef>
              <a:buFontTx/>
              <a:buNone/>
              <a:defRPr sz="1000"/>
            </a:lvl1pPr>
          </a:lstStyle>
          <a:p>
            <a:pPr lvl="0"/>
            <a:r>
              <a:rPr lang="en-GB" noProof="0"/>
              <a:t>Caption</a:t>
            </a:r>
          </a:p>
        </p:txBody>
      </p:sp>
      <p:sp>
        <p:nvSpPr>
          <p:cNvPr id="15" name="Platshållare för text 8">
            <a:extLst>
              <a:ext uri="{FF2B5EF4-FFF2-40B4-BE49-F238E27FC236}">
                <a16:creationId xmlns:a16="http://schemas.microsoft.com/office/drawing/2014/main" id="{9CF59FF9-6AD4-4F26-B597-EC8568D9F523}"/>
              </a:ext>
            </a:extLst>
          </p:cNvPr>
          <p:cNvSpPr>
            <a:spLocks noGrp="1"/>
          </p:cNvSpPr>
          <p:nvPr>
            <p:ph type="body" sz="quarter" idx="17" hasCustomPrompt="1"/>
          </p:nvPr>
        </p:nvSpPr>
        <p:spPr>
          <a:xfrm>
            <a:off x="6228439" y="6212779"/>
            <a:ext cx="5205413" cy="260350"/>
          </a:xfrm>
        </p:spPr>
        <p:txBody>
          <a:bodyPr/>
          <a:lstStyle>
            <a:lvl1pPr marL="0" indent="0">
              <a:lnSpc>
                <a:spcPts val="1200"/>
              </a:lnSpc>
              <a:spcBef>
                <a:spcPts val="0"/>
              </a:spcBef>
              <a:buFontTx/>
              <a:buNone/>
              <a:defRPr sz="1000"/>
            </a:lvl1pPr>
          </a:lstStyle>
          <a:p>
            <a:pPr lvl="0"/>
            <a:r>
              <a:rPr lang="en-GB" noProof="0"/>
              <a:t>Caption</a:t>
            </a:r>
          </a:p>
        </p:txBody>
      </p:sp>
      <p:sp>
        <p:nvSpPr>
          <p:cNvPr id="10" name="Rektangel 9">
            <a:extLst>
              <a:ext uri="{FF2B5EF4-FFF2-40B4-BE49-F238E27FC236}">
                <a16:creationId xmlns:a16="http://schemas.microsoft.com/office/drawing/2014/main" id="{67EF4E7C-C7CD-4699-97EF-2CC794367847}"/>
              </a:ext>
            </a:extLst>
          </p:cNvPr>
          <p:cNvSpPr/>
          <p:nvPr userDrawn="1"/>
        </p:nvSpPr>
        <p:spPr>
          <a:xfrm>
            <a:off x="-2074460" y="24063"/>
            <a:ext cx="1990236" cy="1862176"/>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63104" algn="l"/>
                <a:tab pos="198835" algn="l"/>
              </a:tabLst>
            </a:pPr>
            <a:r>
              <a:rPr lang="en-GB" sz="1200" b="0" i="1" u="none" noProof="0" dirty="0">
                <a:effectLst/>
                <a:latin typeface="Calibri" panose="020F0502020204030204" pitchFamily="34" charset="0"/>
                <a:ea typeface="Calibri" panose="020F0502020204030204" pitchFamily="34" charset="0"/>
                <a:cs typeface="Times New Roman" panose="02020603050405020304" pitchFamily="18" charset="0"/>
              </a:rPr>
              <a:t>4 images, set left: </a:t>
            </a:r>
            <a:r>
              <a:rPr lang="en-GB" sz="1200" b="0" i="0" u="none" noProof="0" dirty="0">
                <a:effectLst/>
                <a:latin typeface="Calibri" panose="020F0502020204030204" pitchFamily="34" charset="0"/>
                <a:ea typeface="Calibri" panose="020F0502020204030204" pitchFamily="34" charset="0"/>
                <a:cs typeface="Times New Roman" panose="02020603050405020304" pitchFamily="18" charset="0"/>
              </a:rPr>
              <a:t>space for four images, each with a caption, aligned to the left. Good when you want to compare pictures from different years etc. If you need to create more or fewer boxes, you can copy or delete placeholders.</a:t>
            </a:r>
          </a:p>
        </p:txBody>
      </p:sp>
      <p:sp>
        <p:nvSpPr>
          <p:cNvPr id="17" name="Platshållare för bild 2">
            <a:extLst>
              <a:ext uri="{FF2B5EF4-FFF2-40B4-BE49-F238E27FC236}">
                <a16:creationId xmlns:a16="http://schemas.microsoft.com/office/drawing/2014/main" id="{D8502A16-AA19-4E0B-AD6C-FDF13805494A}"/>
              </a:ext>
            </a:extLst>
          </p:cNvPr>
          <p:cNvSpPr>
            <a:spLocks noGrp="1"/>
          </p:cNvSpPr>
          <p:nvPr>
            <p:ph type="pic" sz="quarter" idx="19" hasCustomPrompt="1"/>
          </p:nvPr>
        </p:nvSpPr>
        <p:spPr>
          <a:xfrm>
            <a:off x="776288" y="1273843"/>
            <a:ext cx="5187950" cy="2233613"/>
          </a:xfrm>
        </p:spPr>
        <p:txBody>
          <a:bodyPr/>
          <a:lstStyle>
            <a:lvl1pPr marL="0" indent="0" algn="ctr">
              <a:buNone/>
              <a:defRPr sz="1600"/>
            </a:lvl1pPr>
          </a:lstStyle>
          <a:p>
            <a:r>
              <a:rPr lang="en-GB" noProof="0"/>
              <a:t>Picture</a:t>
            </a:r>
          </a:p>
        </p:txBody>
      </p:sp>
      <p:sp>
        <p:nvSpPr>
          <p:cNvPr id="20" name="Platshållare för bild 2">
            <a:extLst>
              <a:ext uri="{FF2B5EF4-FFF2-40B4-BE49-F238E27FC236}">
                <a16:creationId xmlns:a16="http://schemas.microsoft.com/office/drawing/2014/main" id="{4F423E97-AED0-44CF-8D1B-7830CB26F377}"/>
              </a:ext>
            </a:extLst>
          </p:cNvPr>
          <p:cNvSpPr>
            <a:spLocks noGrp="1"/>
          </p:cNvSpPr>
          <p:nvPr>
            <p:ph type="pic" sz="quarter" idx="20" hasCustomPrompt="1"/>
          </p:nvPr>
        </p:nvSpPr>
        <p:spPr>
          <a:xfrm>
            <a:off x="6226595" y="1273843"/>
            <a:ext cx="5187950" cy="2233613"/>
          </a:xfrm>
        </p:spPr>
        <p:txBody>
          <a:bodyPr/>
          <a:lstStyle>
            <a:lvl1pPr marL="0" indent="0" algn="ctr">
              <a:buNone/>
              <a:defRPr sz="1600"/>
            </a:lvl1pPr>
          </a:lstStyle>
          <a:p>
            <a:r>
              <a:rPr lang="en-GB" noProof="0"/>
              <a:t>Picture</a:t>
            </a:r>
          </a:p>
        </p:txBody>
      </p:sp>
      <p:sp>
        <p:nvSpPr>
          <p:cNvPr id="23" name="Platshållare för bild 2">
            <a:extLst>
              <a:ext uri="{FF2B5EF4-FFF2-40B4-BE49-F238E27FC236}">
                <a16:creationId xmlns:a16="http://schemas.microsoft.com/office/drawing/2014/main" id="{1F062928-8BD1-4CA5-AA20-E60D0F7671CC}"/>
              </a:ext>
            </a:extLst>
          </p:cNvPr>
          <p:cNvSpPr>
            <a:spLocks noGrp="1"/>
          </p:cNvSpPr>
          <p:nvPr>
            <p:ph type="pic" sz="quarter" idx="21" hasCustomPrompt="1"/>
          </p:nvPr>
        </p:nvSpPr>
        <p:spPr>
          <a:xfrm>
            <a:off x="776288" y="3908808"/>
            <a:ext cx="5187950" cy="2233613"/>
          </a:xfrm>
        </p:spPr>
        <p:txBody>
          <a:bodyPr/>
          <a:lstStyle>
            <a:lvl1pPr marL="0" indent="0" algn="ctr">
              <a:buNone/>
              <a:defRPr sz="1600"/>
            </a:lvl1pPr>
          </a:lstStyle>
          <a:p>
            <a:r>
              <a:rPr lang="en-GB" noProof="0"/>
              <a:t>Picture</a:t>
            </a:r>
          </a:p>
        </p:txBody>
      </p:sp>
      <p:sp>
        <p:nvSpPr>
          <p:cNvPr id="24" name="Platshållare för bild 2">
            <a:extLst>
              <a:ext uri="{FF2B5EF4-FFF2-40B4-BE49-F238E27FC236}">
                <a16:creationId xmlns:a16="http://schemas.microsoft.com/office/drawing/2014/main" id="{BEE2F423-B0EB-442A-AC1F-47493895D003}"/>
              </a:ext>
            </a:extLst>
          </p:cNvPr>
          <p:cNvSpPr>
            <a:spLocks noGrp="1"/>
          </p:cNvSpPr>
          <p:nvPr>
            <p:ph type="pic" sz="quarter" idx="22" hasCustomPrompt="1"/>
          </p:nvPr>
        </p:nvSpPr>
        <p:spPr>
          <a:xfrm>
            <a:off x="6226595" y="3908808"/>
            <a:ext cx="5187950" cy="2233613"/>
          </a:xfrm>
        </p:spPr>
        <p:txBody>
          <a:bodyPr/>
          <a:lstStyle>
            <a:lvl1pPr marL="0" indent="0" algn="ctr">
              <a:buNone/>
              <a:defRPr sz="1600"/>
            </a:lvl1pPr>
          </a:lstStyle>
          <a:p>
            <a:r>
              <a:rPr lang="en-GB" noProof="0"/>
              <a:t>Picture</a:t>
            </a:r>
          </a:p>
        </p:txBody>
      </p:sp>
    </p:spTree>
    <p:extLst>
      <p:ext uri="{BB962C8B-B14F-4D97-AF65-F5344CB8AC3E}">
        <p14:creationId xmlns:p14="http://schemas.microsoft.com/office/powerpoint/2010/main" val="2955516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black slide">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44EC2FD-BC9A-48B1-8311-548D1332431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nvGrpSpPr>
          <p:cNvPr id="16" name="Grupp 15">
            <a:extLst>
              <a:ext uri="{FF2B5EF4-FFF2-40B4-BE49-F238E27FC236}">
                <a16:creationId xmlns:a16="http://schemas.microsoft.com/office/drawing/2014/main" id="{94A9C963-ED04-41BD-8D28-415BB3BACE33}"/>
              </a:ext>
            </a:extLst>
          </p:cNvPr>
          <p:cNvGrpSpPr/>
          <p:nvPr userDrawn="1"/>
        </p:nvGrpSpPr>
        <p:grpSpPr>
          <a:xfrm>
            <a:off x="260350" y="258763"/>
            <a:ext cx="503238" cy="506412"/>
            <a:chOff x="260350" y="258763"/>
            <a:chExt cx="503238" cy="506412"/>
          </a:xfrm>
        </p:grpSpPr>
        <p:sp>
          <p:nvSpPr>
            <p:cNvPr id="11" name="Freeform 5">
              <a:extLst>
                <a:ext uri="{FF2B5EF4-FFF2-40B4-BE49-F238E27FC236}">
                  <a16:creationId xmlns:a16="http://schemas.microsoft.com/office/drawing/2014/main" id="{02CA2365-A94F-4ED0-819A-EFFBD6E13A2A}"/>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2" name="Freeform 6">
              <a:extLst>
                <a:ext uri="{FF2B5EF4-FFF2-40B4-BE49-F238E27FC236}">
                  <a16:creationId xmlns:a16="http://schemas.microsoft.com/office/drawing/2014/main" id="{910E550A-B98B-4ADA-AD2F-D094FE3AAF9E}"/>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3" name="Freeform 7">
              <a:extLst>
                <a:ext uri="{FF2B5EF4-FFF2-40B4-BE49-F238E27FC236}">
                  <a16:creationId xmlns:a16="http://schemas.microsoft.com/office/drawing/2014/main" id="{72D2CB4C-85D6-4CEB-9EE1-0E0043FD835F}"/>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4" name="Freeform 8">
              <a:extLst>
                <a:ext uri="{FF2B5EF4-FFF2-40B4-BE49-F238E27FC236}">
                  <a16:creationId xmlns:a16="http://schemas.microsoft.com/office/drawing/2014/main" id="{E791EDC4-8302-4829-8B4B-A1D52FD2C07E}"/>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5" name="Freeform 9">
              <a:extLst>
                <a:ext uri="{FF2B5EF4-FFF2-40B4-BE49-F238E27FC236}">
                  <a16:creationId xmlns:a16="http://schemas.microsoft.com/office/drawing/2014/main" id="{7F57A86D-80CD-43BB-ABCA-763C7277C56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grpSp>
      <p:sp>
        <p:nvSpPr>
          <p:cNvPr id="9" name="Rektangel 8">
            <a:extLst>
              <a:ext uri="{FF2B5EF4-FFF2-40B4-BE49-F238E27FC236}">
                <a16:creationId xmlns:a16="http://schemas.microsoft.com/office/drawing/2014/main" id="{F7A80C34-BE5B-48ED-9F8E-B78B0BD14B19}"/>
              </a:ext>
            </a:extLst>
          </p:cNvPr>
          <p:cNvSpPr/>
          <p:nvPr userDrawn="1"/>
        </p:nvSpPr>
        <p:spPr>
          <a:xfrm>
            <a:off x="-2088107" y="24063"/>
            <a:ext cx="2003883" cy="1071704"/>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63104" algn="l"/>
                <a:tab pos="198835" algn="l"/>
              </a:tabLst>
            </a:pPr>
            <a:r>
              <a:rPr lang="en-GB" sz="1200" b="0" i="1" u="none" noProof="0" dirty="0">
                <a:effectLst/>
                <a:latin typeface="Calibri" panose="020F0502020204030204" pitchFamily="34" charset="0"/>
                <a:ea typeface="Calibri" panose="020F0502020204030204" pitchFamily="34" charset="0"/>
                <a:cs typeface="Times New Roman" panose="02020603050405020304" pitchFamily="18" charset="0"/>
              </a:rPr>
              <a:t>Blank black slide: </a:t>
            </a:r>
            <a:r>
              <a:rPr lang="en-GB" sz="1200" b="0" i="0" u="none" noProof="0" dirty="0">
                <a:effectLst/>
                <a:latin typeface="Calibri" panose="020F0502020204030204" pitchFamily="34" charset="0"/>
                <a:ea typeface="Calibri" panose="020F0502020204030204" pitchFamily="34" charset="0"/>
                <a:cs typeface="Times New Roman" panose="02020603050405020304" pitchFamily="18" charset="0"/>
              </a:rPr>
              <a:t>choose this slide to use during a break or insert it if you want to discuss something separate from the presentation</a:t>
            </a:r>
            <a:r>
              <a:rPr lang="en-GB" sz="1200" b="0" i="0" u="none" noProof="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GB" sz="1200" b="0" i="0" u="none" noProof="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80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header ">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44EC2FD-BC9A-48B1-8311-548D1332431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1524000" y="2235200"/>
            <a:ext cx="9144000" cy="2387600"/>
          </a:xfrm>
        </p:spPr>
        <p:txBody>
          <a:bodyPr anchor="ctr"/>
          <a:lstStyle>
            <a:lvl1pPr algn="ctr">
              <a:lnSpc>
                <a:spcPts val="5600"/>
              </a:lnSpc>
              <a:defRPr sz="4600">
                <a:solidFill>
                  <a:schemeClr val="bg1"/>
                </a:solidFill>
              </a:defRPr>
            </a:lvl1pPr>
          </a:lstStyle>
          <a:p>
            <a:r>
              <a:rPr lang="en-GB" noProof="0"/>
              <a:t>Section header </a:t>
            </a:r>
          </a:p>
        </p:txBody>
      </p:sp>
      <p:grpSp>
        <p:nvGrpSpPr>
          <p:cNvPr id="16" name="Grupp 15">
            <a:extLst>
              <a:ext uri="{FF2B5EF4-FFF2-40B4-BE49-F238E27FC236}">
                <a16:creationId xmlns:a16="http://schemas.microsoft.com/office/drawing/2014/main" id="{94A9C963-ED04-41BD-8D28-415BB3BACE33}"/>
              </a:ext>
            </a:extLst>
          </p:cNvPr>
          <p:cNvGrpSpPr/>
          <p:nvPr userDrawn="1"/>
        </p:nvGrpSpPr>
        <p:grpSpPr>
          <a:xfrm>
            <a:off x="260350" y="258763"/>
            <a:ext cx="503238" cy="506412"/>
            <a:chOff x="260350" y="258763"/>
            <a:chExt cx="503238" cy="506412"/>
          </a:xfrm>
        </p:grpSpPr>
        <p:sp>
          <p:nvSpPr>
            <p:cNvPr id="11" name="Freeform 5">
              <a:extLst>
                <a:ext uri="{FF2B5EF4-FFF2-40B4-BE49-F238E27FC236}">
                  <a16:creationId xmlns:a16="http://schemas.microsoft.com/office/drawing/2014/main" id="{02CA2365-A94F-4ED0-819A-EFFBD6E13A2A}"/>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2" name="Freeform 6">
              <a:extLst>
                <a:ext uri="{FF2B5EF4-FFF2-40B4-BE49-F238E27FC236}">
                  <a16:creationId xmlns:a16="http://schemas.microsoft.com/office/drawing/2014/main" id="{910E550A-B98B-4ADA-AD2F-D094FE3AAF9E}"/>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3" name="Freeform 7">
              <a:extLst>
                <a:ext uri="{FF2B5EF4-FFF2-40B4-BE49-F238E27FC236}">
                  <a16:creationId xmlns:a16="http://schemas.microsoft.com/office/drawing/2014/main" id="{72D2CB4C-85D6-4CEB-9EE1-0E0043FD835F}"/>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4" name="Freeform 8">
              <a:extLst>
                <a:ext uri="{FF2B5EF4-FFF2-40B4-BE49-F238E27FC236}">
                  <a16:creationId xmlns:a16="http://schemas.microsoft.com/office/drawing/2014/main" id="{E791EDC4-8302-4829-8B4B-A1D52FD2C07E}"/>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5" name="Freeform 9">
              <a:extLst>
                <a:ext uri="{FF2B5EF4-FFF2-40B4-BE49-F238E27FC236}">
                  <a16:creationId xmlns:a16="http://schemas.microsoft.com/office/drawing/2014/main" id="{7F57A86D-80CD-43BB-ABCA-763C7277C56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grpSp>
      <p:sp>
        <p:nvSpPr>
          <p:cNvPr id="10" name="Rektangel 9">
            <a:extLst>
              <a:ext uri="{FF2B5EF4-FFF2-40B4-BE49-F238E27FC236}">
                <a16:creationId xmlns:a16="http://schemas.microsoft.com/office/drawing/2014/main" id="{42B662A0-10BF-4655-924F-2045658ACA81}"/>
              </a:ext>
            </a:extLst>
          </p:cNvPr>
          <p:cNvSpPr/>
          <p:nvPr userDrawn="1"/>
        </p:nvSpPr>
        <p:spPr>
          <a:xfrm>
            <a:off x="-2088107" y="24063"/>
            <a:ext cx="2003883" cy="882806"/>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63104" algn="l"/>
                <a:tab pos="198835" algn="l"/>
              </a:tabLst>
            </a:pPr>
            <a:r>
              <a:rPr lang="en-GB" sz="1200" b="0" i="1" u="none" noProof="0" dirty="0">
                <a:effectLst/>
                <a:latin typeface="Calibri" panose="020F0502020204030204" pitchFamily="34" charset="0"/>
                <a:ea typeface="Calibri" panose="020F0502020204030204" pitchFamily="34" charset="0"/>
                <a:cs typeface="Times New Roman" panose="02020603050405020304" pitchFamily="18" charset="0"/>
              </a:rPr>
              <a:t>Section header black page: </a:t>
            </a:r>
            <a:r>
              <a:rPr lang="en-GB" sz="1200" b="0" i="0" u="none" noProof="0" dirty="0">
                <a:effectLst/>
                <a:latin typeface="Calibri" panose="020F0502020204030204" pitchFamily="34" charset="0"/>
                <a:ea typeface="Calibri" panose="020F0502020204030204" pitchFamily="34" charset="0"/>
                <a:cs typeface="Times New Roman" panose="02020603050405020304" pitchFamily="18" charset="0"/>
              </a:rPr>
              <a:t>centred white text to write single words, questions or section </a:t>
            </a:r>
            <a:r>
              <a:rPr lang="en-GB" sz="1200" b="0" i="0" u="none" noProof="0" dirty="0" smtClean="0">
                <a:effectLst/>
                <a:latin typeface="Calibri" panose="020F0502020204030204" pitchFamily="34" charset="0"/>
                <a:ea typeface="Calibri" panose="020F0502020204030204" pitchFamily="34" charset="0"/>
                <a:cs typeface="Times New Roman" panose="02020603050405020304" pitchFamily="18" charset="0"/>
              </a:rPr>
              <a:t>headers.</a:t>
            </a:r>
            <a:endParaRPr lang="en-GB" sz="1200" b="0" i="0" u="none" noProof="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4833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5D1907-0D70-4CB2-988F-97D44F560C23}"/>
              </a:ext>
            </a:extLst>
          </p:cNvPr>
          <p:cNvSpPr>
            <a:spLocks noGrp="1"/>
          </p:cNvSpPr>
          <p:nvPr>
            <p:ph type="title" hasCustomPrompt="1"/>
          </p:nvPr>
        </p:nvSpPr>
        <p:spPr>
          <a:xfrm>
            <a:off x="755071" y="887104"/>
            <a:ext cx="8181111" cy="1529246"/>
          </a:xfrm>
        </p:spPr>
        <p:txBody>
          <a:bodyPr/>
          <a:lstStyle>
            <a:lvl1pPr>
              <a:defRPr baseline="0"/>
            </a:lvl1pPr>
          </a:lstStyle>
          <a:p>
            <a:r>
              <a:rPr lang="en-GB" noProof="0" dirty="0" smtClean="0"/>
              <a:t>Thank you for your attention</a:t>
            </a:r>
            <a:endParaRPr lang="en-GB" noProof="0" dirty="0"/>
          </a:p>
        </p:txBody>
      </p:sp>
      <p:sp>
        <p:nvSpPr>
          <p:cNvPr id="7" name="Platshållare för text 6">
            <a:extLst>
              <a:ext uri="{FF2B5EF4-FFF2-40B4-BE49-F238E27FC236}">
                <a16:creationId xmlns:a16="http://schemas.microsoft.com/office/drawing/2014/main" id="{1DA38726-4B59-42B1-BEB5-BAF39E474F7C}"/>
              </a:ext>
            </a:extLst>
          </p:cNvPr>
          <p:cNvSpPr>
            <a:spLocks noGrp="1"/>
          </p:cNvSpPr>
          <p:nvPr>
            <p:ph type="body" sz="quarter" idx="10" hasCustomPrompt="1"/>
          </p:nvPr>
        </p:nvSpPr>
        <p:spPr>
          <a:xfrm>
            <a:off x="758825" y="3195449"/>
            <a:ext cx="6501784" cy="2427429"/>
          </a:xfrm>
        </p:spPr>
        <p:txBody>
          <a:bodyPr/>
          <a:lstStyle>
            <a:lvl1pPr marL="0" indent="0">
              <a:lnSpc>
                <a:spcPct val="100000"/>
              </a:lnSpc>
              <a:spcBef>
                <a:spcPts val="0"/>
              </a:spcBef>
              <a:buNone/>
              <a:defRPr sz="1800" baseline="0"/>
            </a:lvl1pPr>
          </a:lstStyle>
          <a:p>
            <a:pPr lvl="0"/>
            <a:r>
              <a:rPr lang="en-GB" noProof="0" dirty="0" smtClean="0"/>
              <a:t>Name, organisation, </a:t>
            </a:r>
            <a:r>
              <a:rPr lang="en-GB" noProof="0" dirty="0"/>
              <a:t>phone, </a:t>
            </a:r>
            <a:r>
              <a:rPr lang="en-GB" noProof="0" dirty="0" smtClean="0"/>
              <a:t>email, web address etc.</a:t>
            </a:r>
            <a:endParaRPr lang="en-GB" noProof="0" dirty="0"/>
          </a:p>
        </p:txBody>
      </p:sp>
      <p:pic>
        <p:nvPicPr>
          <p:cNvPr id="4" name="Bildobjekt 3">
            <a:extLst>
              <a:ext uri="{FF2B5EF4-FFF2-40B4-BE49-F238E27FC236}">
                <a16:creationId xmlns:a16="http://schemas.microsoft.com/office/drawing/2014/main" id="{161E3A8A-3263-4EE6-96EF-548DE911957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033200" y="7200"/>
            <a:ext cx="2250000" cy="6824702"/>
          </a:xfrm>
          <a:prstGeom prst="rect">
            <a:avLst/>
          </a:prstGeom>
        </p:spPr>
      </p:pic>
      <p:sp>
        <p:nvSpPr>
          <p:cNvPr id="10" name="Rektangel 9">
            <a:extLst>
              <a:ext uri="{FF2B5EF4-FFF2-40B4-BE49-F238E27FC236}">
                <a16:creationId xmlns:a16="http://schemas.microsoft.com/office/drawing/2014/main" id="{6297439C-DE2D-4496-B897-CC792D86B486}"/>
              </a:ext>
            </a:extLst>
          </p:cNvPr>
          <p:cNvSpPr/>
          <p:nvPr userDrawn="1"/>
        </p:nvSpPr>
        <p:spPr>
          <a:xfrm>
            <a:off x="-2033516" y="24063"/>
            <a:ext cx="1949292" cy="1071704"/>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198835" algn="l"/>
              </a:tabLst>
            </a:pPr>
            <a:r>
              <a:rPr lang="en-GB" sz="1200" b="0" i="1" u="none" noProof="0">
                <a:effectLst/>
                <a:latin typeface="Calibri" panose="020F0502020204030204" pitchFamily="34" charset="0"/>
                <a:ea typeface="Calibri" panose="020F0502020204030204" pitchFamily="34" charset="0"/>
                <a:cs typeface="Times New Roman" panose="02020603050405020304" pitchFamily="18" charset="0"/>
              </a:rPr>
              <a:t>Final slide</a:t>
            </a: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 insert contact details or what you want people to remember when the presentation has finished.</a:t>
            </a:r>
          </a:p>
        </p:txBody>
      </p:sp>
      <p:sp>
        <p:nvSpPr>
          <p:cNvPr id="11" name="Platshållare för text 6">
            <a:extLst>
              <a:ext uri="{FF2B5EF4-FFF2-40B4-BE49-F238E27FC236}">
                <a16:creationId xmlns:a16="http://schemas.microsoft.com/office/drawing/2014/main" id="{732D95E5-095E-4AF8-A88F-8D008694B3C7}"/>
              </a:ext>
            </a:extLst>
          </p:cNvPr>
          <p:cNvSpPr>
            <a:spLocks noGrp="1"/>
          </p:cNvSpPr>
          <p:nvPr>
            <p:ph type="body" sz="quarter" idx="12" hasCustomPrompt="1"/>
          </p:nvPr>
        </p:nvSpPr>
        <p:spPr>
          <a:xfrm>
            <a:off x="758825" y="2868783"/>
            <a:ext cx="6501784" cy="291089"/>
          </a:xfrm>
        </p:spPr>
        <p:txBody>
          <a:bodyPr anchor="b"/>
          <a:lstStyle>
            <a:lvl1pPr marL="0" indent="0">
              <a:lnSpc>
                <a:spcPts val="2400"/>
              </a:lnSpc>
              <a:spcBef>
                <a:spcPts val="0"/>
              </a:spcBef>
              <a:buNone/>
              <a:defRPr sz="1800" cap="all" baseline="0"/>
            </a:lvl1pPr>
          </a:lstStyle>
          <a:p>
            <a:r>
              <a:rPr lang="en-GB" sz="1600" noProof="0" dirty="0"/>
              <a:t>contact </a:t>
            </a:r>
            <a:r>
              <a:rPr lang="en-GB" sz="1600" noProof="0" dirty="0" smtClean="0"/>
              <a:t>details</a:t>
            </a:r>
            <a:endParaRPr lang="en-GB" sz="1600" noProof="0" dirty="0"/>
          </a:p>
        </p:txBody>
      </p:sp>
    </p:spTree>
    <p:extLst>
      <p:ext uri="{BB962C8B-B14F-4D97-AF65-F5344CB8AC3E}">
        <p14:creationId xmlns:p14="http://schemas.microsoft.com/office/powerpoint/2010/main" val="2186256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hapter slide – klorofyll">
    <p:spTree>
      <p:nvGrpSpPr>
        <p:cNvPr id="1" name=""/>
        <p:cNvGrpSpPr/>
        <p:nvPr/>
      </p:nvGrpSpPr>
      <p:grpSpPr>
        <a:xfrm>
          <a:off x="0" y="0"/>
          <a:ext cx="0" cy="0"/>
          <a:chOff x="0" y="0"/>
          <a:chExt cx="0" cy="0"/>
        </a:xfrm>
      </p:grpSpPr>
      <p:pic>
        <p:nvPicPr>
          <p:cNvPr id="7" name="Bildobjekt 6" title="Detail of the SLU collage. Chlorophyll.">
            <a:extLst>
              <a:ext uri="{FF2B5EF4-FFF2-40B4-BE49-F238E27FC236}">
                <a16:creationId xmlns:a16="http://schemas.microsoft.com/office/drawing/2014/main" id="{E8C5A01F-3658-46AC-A1DE-8445AEAB0AA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6" name="Grupp 15">
            <a:extLst>
              <a:ext uri="{FF2B5EF4-FFF2-40B4-BE49-F238E27FC236}">
                <a16:creationId xmlns:a16="http://schemas.microsoft.com/office/drawing/2014/main" id="{94A9C963-ED04-41BD-8D28-415BB3BACE33}"/>
              </a:ext>
            </a:extLst>
          </p:cNvPr>
          <p:cNvGrpSpPr/>
          <p:nvPr userDrawn="1"/>
        </p:nvGrpSpPr>
        <p:grpSpPr>
          <a:xfrm>
            <a:off x="260350" y="258763"/>
            <a:ext cx="503238" cy="506412"/>
            <a:chOff x="260350" y="258763"/>
            <a:chExt cx="503238" cy="506412"/>
          </a:xfrm>
        </p:grpSpPr>
        <p:sp>
          <p:nvSpPr>
            <p:cNvPr id="11" name="Freeform 5">
              <a:extLst>
                <a:ext uri="{FF2B5EF4-FFF2-40B4-BE49-F238E27FC236}">
                  <a16:creationId xmlns:a16="http://schemas.microsoft.com/office/drawing/2014/main" id="{02CA2365-A94F-4ED0-819A-EFFBD6E13A2A}"/>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2" name="Freeform 6">
              <a:extLst>
                <a:ext uri="{FF2B5EF4-FFF2-40B4-BE49-F238E27FC236}">
                  <a16:creationId xmlns:a16="http://schemas.microsoft.com/office/drawing/2014/main" id="{910E550A-B98B-4ADA-AD2F-D094FE3AAF9E}"/>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3" name="Freeform 7">
              <a:extLst>
                <a:ext uri="{FF2B5EF4-FFF2-40B4-BE49-F238E27FC236}">
                  <a16:creationId xmlns:a16="http://schemas.microsoft.com/office/drawing/2014/main" id="{72D2CB4C-85D6-4CEB-9EE1-0E0043FD835F}"/>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4" name="Freeform 8">
              <a:extLst>
                <a:ext uri="{FF2B5EF4-FFF2-40B4-BE49-F238E27FC236}">
                  <a16:creationId xmlns:a16="http://schemas.microsoft.com/office/drawing/2014/main" id="{E791EDC4-8302-4829-8B4B-A1D52FD2C07E}"/>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5" name="Freeform 9">
              <a:extLst>
                <a:ext uri="{FF2B5EF4-FFF2-40B4-BE49-F238E27FC236}">
                  <a16:creationId xmlns:a16="http://schemas.microsoft.com/office/drawing/2014/main" id="{7F57A86D-80CD-43BB-ABCA-763C7277C56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grpSp>
      <p:sp>
        <p:nvSpPr>
          <p:cNvPr id="17" name="Rektangel 16">
            <a:extLst>
              <a:ext uri="{FF2B5EF4-FFF2-40B4-BE49-F238E27FC236}">
                <a16:creationId xmlns:a16="http://schemas.microsoft.com/office/drawing/2014/main" id="{CF59F3B0-1A21-4D08-96F8-33B3411C5648}"/>
              </a:ext>
            </a:extLst>
          </p:cNvPr>
          <p:cNvSpPr/>
          <p:nvPr userDrawn="1"/>
        </p:nvSpPr>
        <p:spPr>
          <a:xfrm>
            <a:off x="-2129051" y="24063"/>
            <a:ext cx="2044827" cy="2059795"/>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pPr>
            <a:r>
              <a:rPr lang="en-GB" sz="1200" b="0" i="1" u="none" noProof="0" dirty="0">
                <a:effectLst/>
                <a:latin typeface="Calibri" panose="020F0502020204030204" pitchFamily="34" charset="0"/>
                <a:ea typeface="Calibri" panose="020F0502020204030204" pitchFamily="34" charset="0"/>
                <a:cs typeface="Times New Roman" panose="02020603050405020304" pitchFamily="18" charset="0"/>
              </a:rPr>
              <a:t>Title and chapter slide</a:t>
            </a:r>
            <a:r>
              <a:rPr lang="en-GB" sz="1200" b="0" i="0" u="none" noProof="0" dirty="0">
                <a:effectLst/>
                <a:latin typeface="Calibri" panose="020F0502020204030204" pitchFamily="34" charset="0"/>
                <a:ea typeface="Calibri" panose="020F0502020204030204" pitchFamily="34" charset="0"/>
                <a:cs typeface="Times New Roman" panose="02020603050405020304" pitchFamily="18" charset="0"/>
              </a:rPr>
              <a:t>, </a:t>
            </a:r>
            <a:br>
              <a:rPr lang="en-GB" sz="1200" b="0" i="0" u="none" noProof="0" dirty="0">
                <a:effectLst/>
                <a:latin typeface="Calibri" panose="020F0502020204030204" pitchFamily="34" charset="0"/>
                <a:ea typeface="Calibri" panose="020F0502020204030204" pitchFamily="34" charset="0"/>
                <a:cs typeface="Times New Roman" panose="02020603050405020304" pitchFamily="18" charset="0"/>
              </a:rPr>
            </a:br>
            <a:r>
              <a:rPr lang="en-GB" sz="1200" b="0" i="0" u="none" noProof="0" dirty="0">
                <a:effectLst/>
                <a:latin typeface="Calibri" panose="020F0502020204030204" pitchFamily="34" charset="0"/>
                <a:ea typeface="Calibri" panose="020F0502020204030204" pitchFamily="34" charset="0"/>
                <a:cs typeface="Times New Roman" panose="02020603050405020304" pitchFamily="18" charset="0"/>
              </a:rPr>
              <a:t>five colours. This is where you insert the title of the presentation, your name and who you are. This template can also be used as a chapter slide where you insert the name of the section or meeting point in the title field.</a:t>
            </a:r>
          </a:p>
        </p:txBody>
      </p:sp>
      <p:sp>
        <p:nvSpPr>
          <p:cNvPr id="18"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763588" y="1950436"/>
            <a:ext cx="9144000" cy="2387600"/>
          </a:xfrm>
        </p:spPr>
        <p:txBody>
          <a:bodyPr anchor="b"/>
          <a:lstStyle>
            <a:lvl1pPr algn="l">
              <a:lnSpc>
                <a:spcPts val="5600"/>
              </a:lnSpc>
              <a:defRPr sz="4600">
                <a:solidFill>
                  <a:schemeClr val="bg1"/>
                </a:solidFill>
              </a:defRPr>
            </a:lvl1pPr>
          </a:lstStyle>
          <a:p>
            <a:r>
              <a:rPr lang="en-GB" noProof="0" dirty="0"/>
              <a:t>Title </a:t>
            </a:r>
            <a:r>
              <a:rPr lang="en-GB" noProof="0" dirty="0" smtClean="0"/>
              <a:t>of the presentation </a:t>
            </a:r>
            <a:br>
              <a:rPr lang="en-GB" noProof="0" dirty="0" smtClean="0"/>
            </a:br>
            <a:r>
              <a:rPr lang="en-GB" noProof="0" dirty="0" smtClean="0"/>
              <a:t>or the chapter</a:t>
            </a:r>
            <a:endParaRPr lang="en-GB" noProof="0" dirty="0"/>
          </a:p>
        </p:txBody>
      </p:sp>
      <p:sp>
        <p:nvSpPr>
          <p:cNvPr id="19" name="Underrubrik 2">
            <a:extLst>
              <a:ext uri="{FF2B5EF4-FFF2-40B4-BE49-F238E27FC236}">
                <a16:creationId xmlns:a16="http://schemas.microsoft.com/office/drawing/2014/main" id="{A5C78210-3B40-4057-98BE-2954168FB20D}"/>
              </a:ext>
            </a:extLst>
          </p:cNvPr>
          <p:cNvSpPr>
            <a:spLocks noGrp="1"/>
          </p:cNvSpPr>
          <p:nvPr>
            <p:ph type="subTitle" idx="1" hasCustomPrompt="1"/>
          </p:nvPr>
        </p:nvSpPr>
        <p:spPr>
          <a:xfrm>
            <a:off x="763588" y="4527226"/>
            <a:ext cx="9144000" cy="581891"/>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Name, organisation</a:t>
            </a:r>
          </a:p>
        </p:txBody>
      </p:sp>
    </p:spTree>
    <p:extLst>
      <p:ext uri="{BB962C8B-B14F-4D97-AF65-F5344CB8AC3E}">
        <p14:creationId xmlns:p14="http://schemas.microsoft.com/office/powerpoint/2010/main" val="3881136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and chapter slide – äpple">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E8C5A01F-3658-46AC-A1DE-8445AEAB0AA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765459" y="1974755"/>
            <a:ext cx="9144000" cy="2387600"/>
          </a:xfrm>
        </p:spPr>
        <p:txBody>
          <a:bodyPr anchor="b"/>
          <a:lstStyle>
            <a:lvl1pPr algn="l">
              <a:lnSpc>
                <a:spcPts val="5600"/>
              </a:lnSpc>
              <a:defRPr sz="4600">
                <a:solidFill>
                  <a:schemeClr val="tx1"/>
                </a:solidFill>
              </a:defRPr>
            </a:lvl1pPr>
          </a:lstStyle>
          <a:p>
            <a:r>
              <a:rPr lang="en-GB" noProof="0" dirty="0"/>
              <a:t>Title </a:t>
            </a:r>
            <a:r>
              <a:rPr lang="en-GB" noProof="0" dirty="0" smtClean="0"/>
              <a:t>of the presentation </a:t>
            </a:r>
            <a:br>
              <a:rPr lang="en-GB" noProof="0" dirty="0" smtClean="0"/>
            </a:br>
            <a:r>
              <a:rPr lang="en-GB" noProof="0" dirty="0" smtClean="0"/>
              <a:t>or the chapter</a:t>
            </a:r>
            <a:endParaRPr lang="en-GB" noProof="0" dirty="0"/>
          </a:p>
        </p:txBody>
      </p:sp>
      <p:sp>
        <p:nvSpPr>
          <p:cNvPr id="3" name="Underrubrik 2">
            <a:extLst>
              <a:ext uri="{FF2B5EF4-FFF2-40B4-BE49-F238E27FC236}">
                <a16:creationId xmlns:a16="http://schemas.microsoft.com/office/drawing/2014/main" id="{A5C78210-3B40-4057-98BE-2954168FB20D}"/>
              </a:ext>
            </a:extLst>
          </p:cNvPr>
          <p:cNvSpPr>
            <a:spLocks noGrp="1"/>
          </p:cNvSpPr>
          <p:nvPr>
            <p:ph type="subTitle" idx="1" hasCustomPrompt="1"/>
          </p:nvPr>
        </p:nvSpPr>
        <p:spPr>
          <a:xfrm>
            <a:off x="765459" y="4551545"/>
            <a:ext cx="9144000" cy="581891"/>
          </a:xfrm>
        </p:spPr>
        <p:txBody>
          <a:bodyPr/>
          <a:lstStyle>
            <a:lvl1pPr marL="0" indent="0" algn="l">
              <a:lnSpc>
                <a:spcPct val="100000"/>
              </a:lnSpc>
              <a:spcBef>
                <a:spcPts val="0"/>
              </a:spcBef>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Name, organisation</a:t>
            </a:r>
          </a:p>
        </p:txBody>
      </p:sp>
      <p:grpSp>
        <p:nvGrpSpPr>
          <p:cNvPr id="16" name="Grupp 15">
            <a:extLst>
              <a:ext uri="{FF2B5EF4-FFF2-40B4-BE49-F238E27FC236}">
                <a16:creationId xmlns:a16="http://schemas.microsoft.com/office/drawing/2014/main" id="{94A9C963-ED04-41BD-8D28-415BB3BACE33}"/>
              </a:ext>
            </a:extLst>
          </p:cNvPr>
          <p:cNvGrpSpPr/>
          <p:nvPr userDrawn="1"/>
        </p:nvGrpSpPr>
        <p:grpSpPr>
          <a:xfrm>
            <a:off x="260350" y="258763"/>
            <a:ext cx="503238" cy="506412"/>
            <a:chOff x="260350" y="258763"/>
            <a:chExt cx="503238" cy="506412"/>
          </a:xfrm>
        </p:grpSpPr>
        <p:sp>
          <p:nvSpPr>
            <p:cNvPr id="11" name="Freeform 5">
              <a:extLst>
                <a:ext uri="{FF2B5EF4-FFF2-40B4-BE49-F238E27FC236}">
                  <a16:creationId xmlns:a16="http://schemas.microsoft.com/office/drawing/2014/main" id="{02CA2365-A94F-4ED0-819A-EFFBD6E13A2A}"/>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2" name="Freeform 6">
              <a:extLst>
                <a:ext uri="{FF2B5EF4-FFF2-40B4-BE49-F238E27FC236}">
                  <a16:creationId xmlns:a16="http://schemas.microsoft.com/office/drawing/2014/main" id="{910E550A-B98B-4ADA-AD2F-D094FE3AAF9E}"/>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3" name="Freeform 7">
              <a:extLst>
                <a:ext uri="{FF2B5EF4-FFF2-40B4-BE49-F238E27FC236}">
                  <a16:creationId xmlns:a16="http://schemas.microsoft.com/office/drawing/2014/main" id="{72D2CB4C-85D6-4CEB-9EE1-0E0043FD835F}"/>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4" name="Freeform 8">
              <a:extLst>
                <a:ext uri="{FF2B5EF4-FFF2-40B4-BE49-F238E27FC236}">
                  <a16:creationId xmlns:a16="http://schemas.microsoft.com/office/drawing/2014/main" id="{E791EDC4-8302-4829-8B4B-A1D52FD2C07E}"/>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5" name="Freeform 9">
              <a:extLst>
                <a:ext uri="{FF2B5EF4-FFF2-40B4-BE49-F238E27FC236}">
                  <a16:creationId xmlns:a16="http://schemas.microsoft.com/office/drawing/2014/main" id="{7F57A86D-80CD-43BB-ABCA-763C7277C56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grpSp>
      <p:sp>
        <p:nvSpPr>
          <p:cNvPr id="17" name="Rektangel 16">
            <a:extLst>
              <a:ext uri="{FF2B5EF4-FFF2-40B4-BE49-F238E27FC236}">
                <a16:creationId xmlns:a16="http://schemas.microsoft.com/office/drawing/2014/main" id="{A869A8FD-7819-4E27-8383-8602F42D8C67}"/>
              </a:ext>
            </a:extLst>
          </p:cNvPr>
          <p:cNvSpPr/>
          <p:nvPr userDrawn="1"/>
        </p:nvSpPr>
        <p:spPr>
          <a:xfrm>
            <a:off x="-2129051" y="24063"/>
            <a:ext cx="2044827" cy="2059795"/>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pPr>
            <a:r>
              <a:rPr lang="en-GB" sz="1200" b="0" i="1" u="none" noProof="0">
                <a:effectLst/>
                <a:latin typeface="Calibri" panose="020F0502020204030204" pitchFamily="34" charset="0"/>
                <a:ea typeface="Calibri" panose="020F0502020204030204" pitchFamily="34" charset="0"/>
                <a:cs typeface="Times New Roman" panose="02020603050405020304" pitchFamily="18" charset="0"/>
              </a:rPr>
              <a:t>Title and chapter slide</a:t>
            </a: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 </a:t>
            </a:r>
            <a:b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b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five colours. This is where you insert the title of the presentation, your name and who you are. This template can also be used as a chapter slide where you insert the name of the section or meeting point in the title field.</a:t>
            </a:r>
          </a:p>
        </p:txBody>
      </p:sp>
    </p:spTree>
    <p:extLst>
      <p:ext uri="{BB962C8B-B14F-4D97-AF65-F5344CB8AC3E}">
        <p14:creationId xmlns:p14="http://schemas.microsoft.com/office/powerpoint/2010/main" val="2223411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and chapter slide – plommon">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E8C5A01F-3658-46AC-A1DE-8445AEAB0AA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4224" y="24063"/>
            <a:ext cx="12192000" cy="6858000"/>
          </a:xfrm>
          <a:prstGeom prst="rect">
            <a:avLst/>
          </a:prstGeom>
        </p:spPr>
      </p:pic>
      <p:sp>
        <p:nvSpPr>
          <p:cNvPr id="2"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763588" y="1950436"/>
            <a:ext cx="9144000" cy="2387600"/>
          </a:xfrm>
        </p:spPr>
        <p:txBody>
          <a:bodyPr anchor="b"/>
          <a:lstStyle>
            <a:lvl1pPr algn="l">
              <a:lnSpc>
                <a:spcPts val="5600"/>
              </a:lnSpc>
              <a:defRPr sz="4600">
                <a:solidFill>
                  <a:schemeClr val="bg1"/>
                </a:solidFill>
              </a:defRPr>
            </a:lvl1pPr>
          </a:lstStyle>
          <a:p>
            <a:r>
              <a:rPr lang="en-GB" noProof="0" dirty="0" smtClean="0"/>
              <a:t>Title of the presentation </a:t>
            </a:r>
            <a:br>
              <a:rPr lang="en-GB" noProof="0" dirty="0" smtClean="0"/>
            </a:br>
            <a:r>
              <a:rPr lang="en-GB" noProof="0" dirty="0" smtClean="0"/>
              <a:t>or the chapter</a:t>
            </a:r>
            <a:endParaRPr lang="en-GB" noProof="0" dirty="0"/>
          </a:p>
        </p:txBody>
      </p:sp>
      <p:sp>
        <p:nvSpPr>
          <p:cNvPr id="3" name="Underrubrik 2">
            <a:extLst>
              <a:ext uri="{FF2B5EF4-FFF2-40B4-BE49-F238E27FC236}">
                <a16:creationId xmlns:a16="http://schemas.microsoft.com/office/drawing/2014/main" id="{A5C78210-3B40-4057-98BE-2954168FB20D}"/>
              </a:ext>
            </a:extLst>
          </p:cNvPr>
          <p:cNvSpPr>
            <a:spLocks noGrp="1"/>
          </p:cNvSpPr>
          <p:nvPr>
            <p:ph type="subTitle" idx="1" hasCustomPrompt="1"/>
          </p:nvPr>
        </p:nvSpPr>
        <p:spPr>
          <a:xfrm>
            <a:off x="763588" y="4527226"/>
            <a:ext cx="9144000" cy="581891"/>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Name, organisation</a:t>
            </a:r>
          </a:p>
        </p:txBody>
      </p:sp>
      <p:grpSp>
        <p:nvGrpSpPr>
          <p:cNvPr id="16" name="Grupp 15">
            <a:extLst>
              <a:ext uri="{FF2B5EF4-FFF2-40B4-BE49-F238E27FC236}">
                <a16:creationId xmlns:a16="http://schemas.microsoft.com/office/drawing/2014/main" id="{94A9C963-ED04-41BD-8D28-415BB3BACE33}"/>
              </a:ext>
            </a:extLst>
          </p:cNvPr>
          <p:cNvGrpSpPr/>
          <p:nvPr userDrawn="1"/>
        </p:nvGrpSpPr>
        <p:grpSpPr>
          <a:xfrm>
            <a:off x="260350" y="258763"/>
            <a:ext cx="503238" cy="506412"/>
            <a:chOff x="260350" y="258763"/>
            <a:chExt cx="503238" cy="506412"/>
          </a:xfrm>
        </p:grpSpPr>
        <p:sp>
          <p:nvSpPr>
            <p:cNvPr id="11" name="Freeform 5">
              <a:extLst>
                <a:ext uri="{FF2B5EF4-FFF2-40B4-BE49-F238E27FC236}">
                  <a16:creationId xmlns:a16="http://schemas.microsoft.com/office/drawing/2014/main" id="{02CA2365-A94F-4ED0-819A-EFFBD6E13A2A}"/>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2" name="Freeform 6">
              <a:extLst>
                <a:ext uri="{FF2B5EF4-FFF2-40B4-BE49-F238E27FC236}">
                  <a16:creationId xmlns:a16="http://schemas.microsoft.com/office/drawing/2014/main" id="{910E550A-B98B-4ADA-AD2F-D094FE3AAF9E}"/>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3" name="Freeform 7">
              <a:extLst>
                <a:ext uri="{FF2B5EF4-FFF2-40B4-BE49-F238E27FC236}">
                  <a16:creationId xmlns:a16="http://schemas.microsoft.com/office/drawing/2014/main" id="{72D2CB4C-85D6-4CEB-9EE1-0E0043FD835F}"/>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4" name="Freeform 8">
              <a:extLst>
                <a:ext uri="{FF2B5EF4-FFF2-40B4-BE49-F238E27FC236}">
                  <a16:creationId xmlns:a16="http://schemas.microsoft.com/office/drawing/2014/main" id="{E791EDC4-8302-4829-8B4B-A1D52FD2C07E}"/>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5" name="Freeform 9">
              <a:extLst>
                <a:ext uri="{FF2B5EF4-FFF2-40B4-BE49-F238E27FC236}">
                  <a16:creationId xmlns:a16="http://schemas.microsoft.com/office/drawing/2014/main" id="{7F57A86D-80CD-43BB-ABCA-763C7277C56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grpSp>
      <p:sp>
        <p:nvSpPr>
          <p:cNvPr id="17" name="Rektangel 16">
            <a:extLst>
              <a:ext uri="{FF2B5EF4-FFF2-40B4-BE49-F238E27FC236}">
                <a16:creationId xmlns:a16="http://schemas.microsoft.com/office/drawing/2014/main" id="{55B6A2C6-5A5E-4C59-9FF4-96A68ADB3B71}"/>
              </a:ext>
            </a:extLst>
          </p:cNvPr>
          <p:cNvSpPr/>
          <p:nvPr userDrawn="1"/>
        </p:nvSpPr>
        <p:spPr>
          <a:xfrm>
            <a:off x="-2129051" y="24063"/>
            <a:ext cx="2044827" cy="2059795"/>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pPr>
            <a:r>
              <a:rPr lang="en-GB" sz="1200" b="0" i="1" u="none" noProof="0">
                <a:effectLst/>
                <a:latin typeface="Calibri" panose="020F0502020204030204" pitchFamily="34" charset="0"/>
                <a:ea typeface="Calibri" panose="020F0502020204030204" pitchFamily="34" charset="0"/>
                <a:cs typeface="Times New Roman" panose="02020603050405020304" pitchFamily="18" charset="0"/>
              </a:rPr>
              <a:t>Title and chapter slide</a:t>
            </a: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 </a:t>
            </a:r>
            <a:b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b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five colours. This is where you insert the title of the presentation, your name and who you are. This template can also be used as a chapter slide where you insert the name of the section or meeting point in the title field.</a:t>
            </a:r>
          </a:p>
        </p:txBody>
      </p:sp>
    </p:spTree>
    <p:extLst>
      <p:ext uri="{BB962C8B-B14F-4D97-AF65-F5344CB8AC3E}">
        <p14:creationId xmlns:p14="http://schemas.microsoft.com/office/powerpoint/2010/main" val="355281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hapter slide – havsvik">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E8C5A01F-3658-46AC-A1DE-8445AEAB0AA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6" name="Grupp 15">
            <a:extLst>
              <a:ext uri="{FF2B5EF4-FFF2-40B4-BE49-F238E27FC236}">
                <a16:creationId xmlns:a16="http://schemas.microsoft.com/office/drawing/2014/main" id="{94A9C963-ED04-41BD-8D28-415BB3BACE33}"/>
              </a:ext>
            </a:extLst>
          </p:cNvPr>
          <p:cNvGrpSpPr/>
          <p:nvPr userDrawn="1"/>
        </p:nvGrpSpPr>
        <p:grpSpPr>
          <a:xfrm>
            <a:off x="260350" y="258763"/>
            <a:ext cx="503238" cy="506412"/>
            <a:chOff x="260350" y="258763"/>
            <a:chExt cx="503238" cy="506412"/>
          </a:xfrm>
        </p:grpSpPr>
        <p:sp>
          <p:nvSpPr>
            <p:cNvPr id="11" name="Freeform 5">
              <a:extLst>
                <a:ext uri="{FF2B5EF4-FFF2-40B4-BE49-F238E27FC236}">
                  <a16:creationId xmlns:a16="http://schemas.microsoft.com/office/drawing/2014/main" id="{02CA2365-A94F-4ED0-819A-EFFBD6E13A2A}"/>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2" name="Freeform 6">
              <a:extLst>
                <a:ext uri="{FF2B5EF4-FFF2-40B4-BE49-F238E27FC236}">
                  <a16:creationId xmlns:a16="http://schemas.microsoft.com/office/drawing/2014/main" id="{910E550A-B98B-4ADA-AD2F-D094FE3AAF9E}"/>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3" name="Freeform 7">
              <a:extLst>
                <a:ext uri="{FF2B5EF4-FFF2-40B4-BE49-F238E27FC236}">
                  <a16:creationId xmlns:a16="http://schemas.microsoft.com/office/drawing/2014/main" id="{72D2CB4C-85D6-4CEB-9EE1-0E0043FD835F}"/>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4" name="Freeform 8">
              <a:extLst>
                <a:ext uri="{FF2B5EF4-FFF2-40B4-BE49-F238E27FC236}">
                  <a16:creationId xmlns:a16="http://schemas.microsoft.com/office/drawing/2014/main" id="{E791EDC4-8302-4829-8B4B-A1D52FD2C07E}"/>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5" name="Freeform 9">
              <a:extLst>
                <a:ext uri="{FF2B5EF4-FFF2-40B4-BE49-F238E27FC236}">
                  <a16:creationId xmlns:a16="http://schemas.microsoft.com/office/drawing/2014/main" id="{7F57A86D-80CD-43BB-ABCA-763C7277C56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grpSp>
      <p:sp>
        <p:nvSpPr>
          <p:cNvPr id="17" name="Rektangel 16">
            <a:extLst>
              <a:ext uri="{FF2B5EF4-FFF2-40B4-BE49-F238E27FC236}">
                <a16:creationId xmlns:a16="http://schemas.microsoft.com/office/drawing/2014/main" id="{8E950D7F-C06C-4075-BD6B-9B742F936C49}"/>
              </a:ext>
            </a:extLst>
          </p:cNvPr>
          <p:cNvSpPr/>
          <p:nvPr userDrawn="1"/>
        </p:nvSpPr>
        <p:spPr>
          <a:xfrm>
            <a:off x="-2129051" y="24063"/>
            <a:ext cx="2044827" cy="2059795"/>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pPr>
            <a:r>
              <a:rPr lang="en-GB" sz="1200" b="0" i="1" u="none" noProof="0">
                <a:effectLst/>
                <a:latin typeface="Calibri" panose="020F0502020204030204" pitchFamily="34" charset="0"/>
                <a:ea typeface="Calibri" panose="020F0502020204030204" pitchFamily="34" charset="0"/>
                <a:cs typeface="Times New Roman" panose="02020603050405020304" pitchFamily="18" charset="0"/>
              </a:rPr>
              <a:t>Title and chapter slide</a:t>
            </a: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 </a:t>
            </a:r>
            <a:b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b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five colours. This is where you insert the title of the presentation, your name and who you are. This template can also be used as a chapter slide where you insert the name of the section or meeting point in the title field.</a:t>
            </a:r>
          </a:p>
        </p:txBody>
      </p:sp>
      <p:sp>
        <p:nvSpPr>
          <p:cNvPr id="20"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763588" y="1950436"/>
            <a:ext cx="9144000" cy="2387600"/>
          </a:xfrm>
        </p:spPr>
        <p:txBody>
          <a:bodyPr anchor="b"/>
          <a:lstStyle>
            <a:lvl1pPr algn="l">
              <a:lnSpc>
                <a:spcPts val="5600"/>
              </a:lnSpc>
              <a:defRPr sz="4600">
                <a:solidFill>
                  <a:schemeClr val="bg1"/>
                </a:solidFill>
              </a:defRPr>
            </a:lvl1pPr>
          </a:lstStyle>
          <a:p>
            <a:r>
              <a:rPr lang="en-GB" noProof="0" dirty="0" smtClean="0"/>
              <a:t>Title of the presentation </a:t>
            </a:r>
            <a:br>
              <a:rPr lang="en-GB" noProof="0" dirty="0" smtClean="0"/>
            </a:br>
            <a:r>
              <a:rPr lang="en-GB" noProof="0" dirty="0" smtClean="0"/>
              <a:t>or the chapter</a:t>
            </a:r>
            <a:endParaRPr lang="en-GB" noProof="0" dirty="0"/>
          </a:p>
        </p:txBody>
      </p:sp>
      <p:sp>
        <p:nvSpPr>
          <p:cNvPr id="21" name="Underrubrik 2">
            <a:extLst>
              <a:ext uri="{FF2B5EF4-FFF2-40B4-BE49-F238E27FC236}">
                <a16:creationId xmlns:a16="http://schemas.microsoft.com/office/drawing/2014/main" id="{A5C78210-3B40-4057-98BE-2954168FB20D}"/>
              </a:ext>
            </a:extLst>
          </p:cNvPr>
          <p:cNvSpPr>
            <a:spLocks noGrp="1"/>
          </p:cNvSpPr>
          <p:nvPr>
            <p:ph type="subTitle" idx="1" hasCustomPrompt="1"/>
          </p:nvPr>
        </p:nvSpPr>
        <p:spPr>
          <a:xfrm>
            <a:off x="763588" y="4527226"/>
            <a:ext cx="9144000" cy="581891"/>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Name, organisation</a:t>
            </a:r>
          </a:p>
        </p:txBody>
      </p:sp>
    </p:spTree>
    <p:extLst>
      <p:ext uri="{BB962C8B-B14F-4D97-AF65-F5344CB8AC3E}">
        <p14:creationId xmlns:p14="http://schemas.microsoft.com/office/powerpoint/2010/main" val="1308873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hapter slide – sko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E8C5A01F-3658-46AC-A1DE-8445AEAB0AA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6" name="Grupp 15">
            <a:extLst>
              <a:ext uri="{FF2B5EF4-FFF2-40B4-BE49-F238E27FC236}">
                <a16:creationId xmlns:a16="http://schemas.microsoft.com/office/drawing/2014/main" id="{94A9C963-ED04-41BD-8D28-415BB3BACE33}"/>
              </a:ext>
            </a:extLst>
          </p:cNvPr>
          <p:cNvGrpSpPr/>
          <p:nvPr userDrawn="1"/>
        </p:nvGrpSpPr>
        <p:grpSpPr>
          <a:xfrm>
            <a:off x="260350" y="258763"/>
            <a:ext cx="503238" cy="506412"/>
            <a:chOff x="260350" y="258763"/>
            <a:chExt cx="503238" cy="506412"/>
          </a:xfrm>
        </p:grpSpPr>
        <p:sp>
          <p:nvSpPr>
            <p:cNvPr id="11" name="Freeform 5">
              <a:extLst>
                <a:ext uri="{FF2B5EF4-FFF2-40B4-BE49-F238E27FC236}">
                  <a16:creationId xmlns:a16="http://schemas.microsoft.com/office/drawing/2014/main" id="{02CA2365-A94F-4ED0-819A-EFFBD6E13A2A}"/>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2" name="Freeform 6">
              <a:extLst>
                <a:ext uri="{FF2B5EF4-FFF2-40B4-BE49-F238E27FC236}">
                  <a16:creationId xmlns:a16="http://schemas.microsoft.com/office/drawing/2014/main" id="{910E550A-B98B-4ADA-AD2F-D094FE3AAF9E}"/>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3" name="Freeform 7">
              <a:extLst>
                <a:ext uri="{FF2B5EF4-FFF2-40B4-BE49-F238E27FC236}">
                  <a16:creationId xmlns:a16="http://schemas.microsoft.com/office/drawing/2014/main" id="{72D2CB4C-85D6-4CEB-9EE1-0E0043FD835F}"/>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4" name="Freeform 8">
              <a:extLst>
                <a:ext uri="{FF2B5EF4-FFF2-40B4-BE49-F238E27FC236}">
                  <a16:creationId xmlns:a16="http://schemas.microsoft.com/office/drawing/2014/main" id="{E791EDC4-8302-4829-8B4B-A1D52FD2C07E}"/>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5" name="Freeform 9">
              <a:extLst>
                <a:ext uri="{FF2B5EF4-FFF2-40B4-BE49-F238E27FC236}">
                  <a16:creationId xmlns:a16="http://schemas.microsoft.com/office/drawing/2014/main" id="{7F57A86D-80CD-43BB-ABCA-763C7277C56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grpSp>
      <p:sp>
        <p:nvSpPr>
          <p:cNvPr id="17" name="Rektangel 16">
            <a:extLst>
              <a:ext uri="{FF2B5EF4-FFF2-40B4-BE49-F238E27FC236}">
                <a16:creationId xmlns:a16="http://schemas.microsoft.com/office/drawing/2014/main" id="{38E6F990-5417-4B35-AE8C-59B9F25EA90A}"/>
              </a:ext>
            </a:extLst>
          </p:cNvPr>
          <p:cNvSpPr/>
          <p:nvPr userDrawn="1"/>
        </p:nvSpPr>
        <p:spPr>
          <a:xfrm>
            <a:off x="-2129051" y="24063"/>
            <a:ext cx="2044827" cy="2059795"/>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pPr>
            <a:r>
              <a:rPr lang="en-GB" sz="1200" b="0" i="1" u="none" noProof="0">
                <a:effectLst/>
                <a:latin typeface="Calibri" panose="020F0502020204030204" pitchFamily="34" charset="0"/>
                <a:ea typeface="Calibri" panose="020F0502020204030204" pitchFamily="34" charset="0"/>
                <a:cs typeface="Times New Roman" panose="02020603050405020304" pitchFamily="18" charset="0"/>
              </a:rPr>
              <a:t>Title and chapter slide</a:t>
            </a: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 </a:t>
            </a:r>
            <a:b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b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five colours. This is where you insert the title of the presentation, your name and who you are. This template can also be used as a chapter slide where you insert the name of the section or meeting point in the title field.</a:t>
            </a:r>
          </a:p>
        </p:txBody>
      </p:sp>
      <p:sp>
        <p:nvSpPr>
          <p:cNvPr id="20"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763588" y="1950436"/>
            <a:ext cx="9144000" cy="2387600"/>
          </a:xfrm>
        </p:spPr>
        <p:txBody>
          <a:bodyPr anchor="b"/>
          <a:lstStyle>
            <a:lvl1pPr algn="l">
              <a:lnSpc>
                <a:spcPts val="5600"/>
              </a:lnSpc>
              <a:defRPr sz="4600">
                <a:solidFill>
                  <a:schemeClr val="bg1"/>
                </a:solidFill>
              </a:defRPr>
            </a:lvl1pPr>
          </a:lstStyle>
          <a:p>
            <a:r>
              <a:rPr lang="en-GB" noProof="0" dirty="0" smtClean="0"/>
              <a:t>Title of the presentation </a:t>
            </a:r>
            <a:br>
              <a:rPr lang="en-GB" noProof="0" dirty="0" smtClean="0"/>
            </a:br>
            <a:r>
              <a:rPr lang="en-GB" noProof="0" dirty="0" smtClean="0"/>
              <a:t>or the chapter</a:t>
            </a:r>
            <a:endParaRPr lang="en-GB" noProof="0" dirty="0"/>
          </a:p>
        </p:txBody>
      </p:sp>
      <p:sp>
        <p:nvSpPr>
          <p:cNvPr id="21" name="Underrubrik 2">
            <a:extLst>
              <a:ext uri="{FF2B5EF4-FFF2-40B4-BE49-F238E27FC236}">
                <a16:creationId xmlns:a16="http://schemas.microsoft.com/office/drawing/2014/main" id="{A5C78210-3B40-4057-98BE-2954168FB20D}"/>
              </a:ext>
            </a:extLst>
          </p:cNvPr>
          <p:cNvSpPr>
            <a:spLocks noGrp="1"/>
          </p:cNvSpPr>
          <p:nvPr>
            <p:ph type="subTitle" idx="1" hasCustomPrompt="1"/>
          </p:nvPr>
        </p:nvSpPr>
        <p:spPr>
          <a:xfrm>
            <a:off x="763588" y="4527226"/>
            <a:ext cx="9144000" cy="581891"/>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Name, organisation</a:t>
            </a:r>
          </a:p>
        </p:txBody>
      </p:sp>
    </p:spTree>
    <p:extLst>
      <p:ext uri="{BB962C8B-B14F-4D97-AF65-F5344CB8AC3E}">
        <p14:creationId xmlns:p14="http://schemas.microsoft.com/office/powerpoint/2010/main" val="387176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able of contents ">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ED21EC5-62F9-469A-B2AE-D25E125AF6D9}"/>
              </a:ext>
            </a:extLst>
          </p:cNvPr>
          <p:cNvSpPr/>
          <p:nvPr userDrawn="1"/>
        </p:nvSpPr>
        <p:spPr>
          <a:xfrm>
            <a:off x="0" y="0"/>
            <a:ext cx="806823" cy="6858000"/>
          </a:xfrm>
          <a:prstGeom prst="rect">
            <a:avLst/>
          </a:prstGeom>
          <a:solidFill>
            <a:srgbClr val="004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pic>
        <p:nvPicPr>
          <p:cNvPr id="14" name="Bildobjekt 13">
            <a:extLst>
              <a:ext uri="{FF2B5EF4-FFF2-40B4-BE49-F238E27FC236}">
                <a16:creationId xmlns:a16="http://schemas.microsoft.com/office/drawing/2014/main" id="{D077B0EB-C7B7-43AB-8A6A-B3EB0DEE2B2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r="294"/>
          <a:stretch/>
        </p:blipFill>
        <p:spPr>
          <a:xfrm>
            <a:off x="35861" y="0"/>
            <a:ext cx="12156139" cy="6858000"/>
          </a:xfrm>
          <a:prstGeom prst="rect">
            <a:avLst/>
          </a:prstGeom>
        </p:spPr>
      </p:pic>
      <p:sp>
        <p:nvSpPr>
          <p:cNvPr id="2" name="Rubrik 1">
            <a:extLst>
              <a:ext uri="{FF2B5EF4-FFF2-40B4-BE49-F238E27FC236}">
                <a16:creationId xmlns:a16="http://schemas.microsoft.com/office/drawing/2014/main" id="{355D1907-0D70-4CB2-988F-97D44F560C23}"/>
              </a:ext>
            </a:extLst>
          </p:cNvPr>
          <p:cNvSpPr>
            <a:spLocks noGrp="1"/>
          </p:cNvSpPr>
          <p:nvPr>
            <p:ph type="title" hasCustomPrompt="1"/>
          </p:nvPr>
        </p:nvSpPr>
        <p:spPr>
          <a:xfrm>
            <a:off x="755072" y="800100"/>
            <a:ext cx="8669483" cy="880197"/>
          </a:xfrm>
        </p:spPr>
        <p:txBody>
          <a:bodyPr/>
          <a:lstStyle>
            <a:lvl1pPr>
              <a:lnSpc>
                <a:spcPct val="100000"/>
              </a:lnSpc>
              <a:defRPr sz="3600">
                <a:solidFill>
                  <a:schemeClr val="bg1"/>
                </a:solidFill>
              </a:defRPr>
            </a:lvl1pPr>
          </a:lstStyle>
          <a:p>
            <a:r>
              <a:rPr lang="en-GB" noProof="0"/>
              <a:t>Table of contents</a:t>
            </a:r>
          </a:p>
        </p:txBody>
      </p:sp>
      <p:grpSp>
        <p:nvGrpSpPr>
          <p:cNvPr id="7" name="Grupp 6">
            <a:extLst>
              <a:ext uri="{FF2B5EF4-FFF2-40B4-BE49-F238E27FC236}">
                <a16:creationId xmlns:a16="http://schemas.microsoft.com/office/drawing/2014/main" id="{281B56D4-D572-4F77-ADFE-A496E83B0B07}"/>
              </a:ext>
            </a:extLst>
          </p:cNvPr>
          <p:cNvGrpSpPr/>
          <p:nvPr userDrawn="1"/>
        </p:nvGrpSpPr>
        <p:grpSpPr>
          <a:xfrm>
            <a:off x="260350" y="258763"/>
            <a:ext cx="503238" cy="506412"/>
            <a:chOff x="260350" y="258763"/>
            <a:chExt cx="503238" cy="506412"/>
          </a:xfrm>
        </p:grpSpPr>
        <p:sp>
          <p:nvSpPr>
            <p:cNvPr id="8" name="Freeform 5">
              <a:extLst>
                <a:ext uri="{FF2B5EF4-FFF2-40B4-BE49-F238E27FC236}">
                  <a16:creationId xmlns:a16="http://schemas.microsoft.com/office/drawing/2014/main" id="{89950389-10F4-457A-987D-FDD9A7550BB5}"/>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9" name="Freeform 6">
              <a:extLst>
                <a:ext uri="{FF2B5EF4-FFF2-40B4-BE49-F238E27FC236}">
                  <a16:creationId xmlns:a16="http://schemas.microsoft.com/office/drawing/2014/main" id="{5BA4E1A3-C424-492E-980C-420CF1ECD852}"/>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0" name="Freeform 7">
              <a:extLst>
                <a:ext uri="{FF2B5EF4-FFF2-40B4-BE49-F238E27FC236}">
                  <a16:creationId xmlns:a16="http://schemas.microsoft.com/office/drawing/2014/main" id="{90F966FE-8E3B-4344-AE8D-478E20AFEC80}"/>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1" name="Freeform 8">
              <a:extLst>
                <a:ext uri="{FF2B5EF4-FFF2-40B4-BE49-F238E27FC236}">
                  <a16:creationId xmlns:a16="http://schemas.microsoft.com/office/drawing/2014/main" id="{697503E8-9288-4CB1-A5AA-B956986E9498}"/>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2" name="Freeform 9">
              <a:extLst>
                <a:ext uri="{FF2B5EF4-FFF2-40B4-BE49-F238E27FC236}">
                  <a16:creationId xmlns:a16="http://schemas.microsoft.com/office/drawing/2014/main" id="{2D2D20C9-0781-4420-82D4-B22761D42635}"/>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grpSp>
      <p:sp>
        <p:nvSpPr>
          <p:cNvPr id="13" name="Rektangel 12">
            <a:extLst>
              <a:ext uri="{FF2B5EF4-FFF2-40B4-BE49-F238E27FC236}">
                <a16:creationId xmlns:a16="http://schemas.microsoft.com/office/drawing/2014/main" id="{ABEB415B-90BD-4B90-9A47-EE31D58C43FE}"/>
              </a:ext>
            </a:extLst>
          </p:cNvPr>
          <p:cNvSpPr/>
          <p:nvPr userDrawn="1"/>
        </p:nvSpPr>
        <p:spPr>
          <a:xfrm>
            <a:off x="-2211572" y="24063"/>
            <a:ext cx="2127348" cy="1071704"/>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pPr>
            <a:r>
              <a:rPr lang="en-GB" sz="1200" b="0" i="1" u="none" noProof="0">
                <a:effectLst/>
                <a:latin typeface="Calibri" panose="020F0502020204030204" pitchFamily="34" charset="0"/>
                <a:ea typeface="Calibri" panose="020F0502020204030204" pitchFamily="34" charset="0"/>
                <a:cs typeface="Times New Roman" panose="02020603050405020304" pitchFamily="18" charset="0"/>
              </a:rPr>
              <a:t>Table of contents slide</a:t>
            </a: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 this is where you insert the various points (chapters) that the presentation or meeting contains.</a:t>
            </a:r>
          </a:p>
        </p:txBody>
      </p:sp>
      <p:sp>
        <p:nvSpPr>
          <p:cNvPr id="15" name="Platshållare för text 4">
            <a:extLst>
              <a:ext uri="{FF2B5EF4-FFF2-40B4-BE49-F238E27FC236}">
                <a16:creationId xmlns:a16="http://schemas.microsoft.com/office/drawing/2014/main" id="{99C489A3-F9A8-462F-B8AE-A8B3134F743A}"/>
              </a:ext>
            </a:extLst>
          </p:cNvPr>
          <p:cNvSpPr>
            <a:spLocks noGrp="1"/>
          </p:cNvSpPr>
          <p:nvPr>
            <p:ph type="body" sz="quarter" idx="10" hasCustomPrompt="1"/>
          </p:nvPr>
        </p:nvSpPr>
        <p:spPr>
          <a:xfrm>
            <a:off x="722313" y="1960814"/>
            <a:ext cx="8710445" cy="4343400"/>
          </a:xfrm>
        </p:spPr>
        <p:txBody>
          <a:bodyPr/>
          <a:lstStyle>
            <a:lvl1pPr marL="457200" indent="-457200">
              <a:buFont typeface="+mj-lt"/>
              <a:buAutoNum type="arabicPeriod"/>
              <a:defRPr>
                <a:solidFill>
                  <a:schemeClr val="bg1"/>
                </a:solidFill>
              </a:defRPr>
            </a:lvl1pPr>
            <a:lvl2pPr marL="901700" indent="-457200">
              <a:buFont typeface="+mj-lt"/>
              <a:buAutoNum type="alphaLcParenR"/>
              <a:defRPr>
                <a:solidFill>
                  <a:schemeClr val="bg1"/>
                </a:solidFill>
              </a:defRPr>
            </a:lvl2pPr>
            <a:lvl3pPr marL="901700" indent="-457200">
              <a:buFont typeface="+mj-lt"/>
              <a:buAutoNum type="alphaLcParenR"/>
              <a:defRPr>
                <a:solidFill>
                  <a:schemeClr val="bg1"/>
                </a:solidFill>
              </a:defRPr>
            </a:lvl3pPr>
            <a:lvl4pPr marL="901700" indent="-457200">
              <a:buFont typeface="+mj-lt"/>
              <a:buAutoNum type="alphaLcParenR"/>
              <a:defRPr>
                <a:solidFill>
                  <a:schemeClr val="bg1"/>
                </a:solidFill>
              </a:defRPr>
            </a:lvl4pPr>
            <a:lvl5pPr marL="901700" indent="-457200">
              <a:buFont typeface="+mj-lt"/>
              <a:buAutoNum type="alphaLcParenR"/>
              <a:defRPr>
                <a:solidFill>
                  <a:schemeClr val="bg1"/>
                </a:solidFill>
              </a:defRPr>
            </a:lvl5pPr>
          </a:lstStyle>
          <a:p>
            <a:pPr lvl="0"/>
            <a:r>
              <a:rPr lang="en-GB" noProof="0" dirty="0"/>
              <a:t>Chapter</a:t>
            </a:r>
          </a:p>
          <a:p>
            <a:pPr lvl="1"/>
            <a:r>
              <a:rPr lang="en-GB" noProof="0" dirty="0"/>
              <a:t>Level two</a:t>
            </a:r>
          </a:p>
          <a:p>
            <a:pPr lvl="2"/>
            <a:r>
              <a:rPr lang="en-GB" noProof="0" dirty="0"/>
              <a:t>Level three</a:t>
            </a:r>
          </a:p>
          <a:p>
            <a:pPr lvl="3"/>
            <a:r>
              <a:rPr lang="en-GB" noProof="0" dirty="0"/>
              <a:t>Level four</a:t>
            </a:r>
          </a:p>
          <a:p>
            <a:pPr lvl="4"/>
            <a:r>
              <a:rPr lang="en-GB" noProof="0" dirty="0"/>
              <a:t>Level five</a:t>
            </a:r>
          </a:p>
        </p:txBody>
      </p:sp>
    </p:spTree>
    <p:extLst>
      <p:ext uri="{BB962C8B-B14F-4D97-AF65-F5344CB8AC3E}">
        <p14:creationId xmlns:p14="http://schemas.microsoft.com/office/powerpoint/2010/main" val="298676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hape and small image: ">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098BC990-E3F0-4969-A62C-2B2DAB821CFD}"/>
              </a:ext>
            </a:extLst>
          </p:cNvPr>
          <p:cNvSpPr>
            <a:spLocks noGrp="1"/>
          </p:cNvSpPr>
          <p:nvPr>
            <p:ph type="body" sz="quarter" idx="11" hasCustomPrompt="1"/>
          </p:nvPr>
        </p:nvSpPr>
        <p:spPr>
          <a:xfrm>
            <a:off x="10674669" y="1014582"/>
            <a:ext cx="1543488" cy="5849336"/>
          </a:xfrm>
          <a:custGeom>
            <a:avLst/>
            <a:gdLst>
              <a:gd name="connsiteX0" fmla="*/ 0 w 1533233"/>
              <a:gd name="connsiteY0" fmla="*/ 6008703 h 6008703"/>
              <a:gd name="connsiteX1" fmla="*/ 1533233 w 1533233"/>
              <a:gd name="connsiteY1" fmla="*/ 0 h 6008703"/>
              <a:gd name="connsiteX2" fmla="*/ 1533233 w 1533233"/>
              <a:gd name="connsiteY2" fmla="*/ 6008703 h 6008703"/>
              <a:gd name="connsiteX3" fmla="*/ 0 w 1533233"/>
              <a:gd name="connsiteY3" fmla="*/ 6008703 h 6008703"/>
              <a:gd name="connsiteX0" fmla="*/ 0 w 1533233"/>
              <a:gd name="connsiteY0" fmla="*/ 6008703 h 6014621"/>
              <a:gd name="connsiteX1" fmla="*/ 1533233 w 1533233"/>
              <a:gd name="connsiteY1" fmla="*/ 0 h 6014621"/>
              <a:gd name="connsiteX2" fmla="*/ 314033 w 1533233"/>
              <a:gd name="connsiteY2" fmla="*/ 6014621 h 6014621"/>
              <a:gd name="connsiteX3" fmla="*/ 0 w 1533233"/>
              <a:gd name="connsiteY3" fmla="*/ 6008703 h 6014621"/>
              <a:gd name="connsiteX0" fmla="*/ 0 w 1538565"/>
              <a:gd name="connsiteY0" fmla="*/ 5843418 h 5849336"/>
              <a:gd name="connsiteX1" fmla="*/ 1538565 w 1538565"/>
              <a:gd name="connsiteY1" fmla="*/ 0 h 5849336"/>
              <a:gd name="connsiteX2" fmla="*/ 314033 w 1538565"/>
              <a:gd name="connsiteY2" fmla="*/ 5849336 h 5849336"/>
              <a:gd name="connsiteX3" fmla="*/ 0 w 1538565"/>
              <a:gd name="connsiteY3" fmla="*/ 5843418 h 5849336"/>
              <a:gd name="connsiteX0" fmla="*/ 0 w 1538565"/>
              <a:gd name="connsiteY0" fmla="*/ 5843418 h 5849336"/>
              <a:gd name="connsiteX1" fmla="*/ 1538565 w 1538565"/>
              <a:gd name="connsiteY1" fmla="*/ 0 h 5849336"/>
              <a:gd name="connsiteX2" fmla="*/ 1492752 w 1538565"/>
              <a:gd name="connsiteY2" fmla="*/ 216524 h 5849336"/>
              <a:gd name="connsiteX3" fmla="*/ 314033 w 1538565"/>
              <a:gd name="connsiteY3" fmla="*/ 5849336 h 5849336"/>
              <a:gd name="connsiteX4" fmla="*/ 0 w 1538565"/>
              <a:gd name="connsiteY4" fmla="*/ 5843418 h 5849336"/>
              <a:gd name="connsiteX0" fmla="*/ 0 w 1542759"/>
              <a:gd name="connsiteY0" fmla="*/ 5843418 h 5849336"/>
              <a:gd name="connsiteX1" fmla="*/ 1538565 w 1542759"/>
              <a:gd name="connsiteY1" fmla="*/ 0 h 5849336"/>
              <a:gd name="connsiteX2" fmla="*/ 1542759 w 1542759"/>
              <a:gd name="connsiteY2" fmla="*/ 54599 h 5849336"/>
              <a:gd name="connsiteX3" fmla="*/ 314033 w 1542759"/>
              <a:gd name="connsiteY3" fmla="*/ 5849336 h 5849336"/>
              <a:gd name="connsiteX4" fmla="*/ 0 w 1542759"/>
              <a:gd name="connsiteY4" fmla="*/ 5843418 h 5849336"/>
              <a:gd name="connsiteX0" fmla="*/ 0 w 1538565"/>
              <a:gd name="connsiteY0" fmla="*/ 5843418 h 5849336"/>
              <a:gd name="connsiteX1" fmla="*/ 1538565 w 1538565"/>
              <a:gd name="connsiteY1" fmla="*/ 0 h 5849336"/>
              <a:gd name="connsiteX2" fmla="*/ 1535615 w 1538565"/>
              <a:gd name="connsiteY2" fmla="*/ 56980 h 5849336"/>
              <a:gd name="connsiteX3" fmla="*/ 314033 w 1538565"/>
              <a:gd name="connsiteY3" fmla="*/ 5849336 h 5849336"/>
              <a:gd name="connsiteX4" fmla="*/ 0 w 1538565"/>
              <a:gd name="connsiteY4" fmla="*/ 5843418 h 5849336"/>
              <a:gd name="connsiteX0" fmla="*/ 0 w 1578477"/>
              <a:gd name="connsiteY0" fmla="*/ 5843418 h 5849336"/>
              <a:gd name="connsiteX1" fmla="*/ 1538565 w 1578477"/>
              <a:gd name="connsiteY1" fmla="*/ 0 h 5849336"/>
              <a:gd name="connsiteX2" fmla="*/ 1578477 w 1578477"/>
              <a:gd name="connsiteY2" fmla="*/ 87937 h 5849336"/>
              <a:gd name="connsiteX3" fmla="*/ 314033 w 1578477"/>
              <a:gd name="connsiteY3" fmla="*/ 5849336 h 5849336"/>
              <a:gd name="connsiteX4" fmla="*/ 0 w 1578477"/>
              <a:gd name="connsiteY4" fmla="*/ 5843418 h 5849336"/>
              <a:gd name="connsiteX0" fmla="*/ 0 w 1578502"/>
              <a:gd name="connsiteY0" fmla="*/ 5843418 h 5849336"/>
              <a:gd name="connsiteX1" fmla="*/ 1538565 w 1578502"/>
              <a:gd name="connsiteY1" fmla="*/ 0 h 5849336"/>
              <a:gd name="connsiteX2" fmla="*/ 1578477 w 1578502"/>
              <a:gd name="connsiteY2" fmla="*/ 87937 h 5849336"/>
              <a:gd name="connsiteX3" fmla="*/ 314033 w 1578502"/>
              <a:gd name="connsiteY3" fmla="*/ 5849336 h 5849336"/>
              <a:gd name="connsiteX4" fmla="*/ 0 w 1578502"/>
              <a:gd name="connsiteY4" fmla="*/ 5843418 h 5849336"/>
              <a:gd name="connsiteX0" fmla="*/ 0 w 1543111"/>
              <a:gd name="connsiteY0" fmla="*/ 5843418 h 5849336"/>
              <a:gd name="connsiteX1" fmla="*/ 1538565 w 1543111"/>
              <a:gd name="connsiteY1" fmla="*/ 0 h 5849336"/>
              <a:gd name="connsiteX2" fmla="*/ 1530852 w 1543111"/>
              <a:gd name="connsiteY2" fmla="*/ 83174 h 5849336"/>
              <a:gd name="connsiteX3" fmla="*/ 314033 w 1543111"/>
              <a:gd name="connsiteY3" fmla="*/ 5849336 h 5849336"/>
              <a:gd name="connsiteX4" fmla="*/ 0 w 1543111"/>
              <a:gd name="connsiteY4" fmla="*/ 5843418 h 5849336"/>
              <a:gd name="connsiteX0" fmla="*/ 0 w 1540225"/>
              <a:gd name="connsiteY0" fmla="*/ 5843418 h 5849336"/>
              <a:gd name="connsiteX1" fmla="*/ 1538565 w 1540225"/>
              <a:gd name="connsiteY1" fmla="*/ 0 h 5849336"/>
              <a:gd name="connsiteX2" fmla="*/ 1530852 w 1540225"/>
              <a:gd name="connsiteY2" fmla="*/ 83174 h 5849336"/>
              <a:gd name="connsiteX3" fmla="*/ 314033 w 1540225"/>
              <a:gd name="connsiteY3" fmla="*/ 5849336 h 5849336"/>
              <a:gd name="connsiteX4" fmla="*/ 0 w 1540225"/>
              <a:gd name="connsiteY4" fmla="*/ 5843418 h 5849336"/>
              <a:gd name="connsiteX0" fmla="*/ 0 w 1545425"/>
              <a:gd name="connsiteY0" fmla="*/ 5843418 h 5849336"/>
              <a:gd name="connsiteX1" fmla="*/ 1538565 w 1545425"/>
              <a:gd name="connsiteY1" fmla="*/ 0 h 5849336"/>
              <a:gd name="connsiteX2" fmla="*/ 1545139 w 1545425"/>
              <a:gd name="connsiteY2" fmla="*/ 80793 h 5849336"/>
              <a:gd name="connsiteX3" fmla="*/ 314033 w 1545425"/>
              <a:gd name="connsiteY3" fmla="*/ 5849336 h 5849336"/>
              <a:gd name="connsiteX4" fmla="*/ 0 w 1545425"/>
              <a:gd name="connsiteY4" fmla="*/ 5843418 h 5849336"/>
              <a:gd name="connsiteX0" fmla="*/ 0 w 1543488"/>
              <a:gd name="connsiteY0" fmla="*/ 5843418 h 5849336"/>
              <a:gd name="connsiteX1" fmla="*/ 1538565 w 1543488"/>
              <a:gd name="connsiteY1" fmla="*/ 0 h 5849336"/>
              <a:gd name="connsiteX2" fmla="*/ 1542758 w 1543488"/>
              <a:gd name="connsiteY2" fmla="*/ 49836 h 5849336"/>
              <a:gd name="connsiteX3" fmla="*/ 314033 w 1543488"/>
              <a:gd name="connsiteY3" fmla="*/ 5849336 h 5849336"/>
              <a:gd name="connsiteX4" fmla="*/ 0 w 1543488"/>
              <a:gd name="connsiteY4" fmla="*/ 5843418 h 584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488" h="5849336">
                <a:moveTo>
                  <a:pt x="0" y="5843418"/>
                </a:moveTo>
                <a:lnTo>
                  <a:pt x="1538565" y="0"/>
                </a:lnTo>
                <a:cubicBezTo>
                  <a:pt x="1544726" y="26931"/>
                  <a:pt x="1543742" y="13381"/>
                  <a:pt x="1542758" y="49836"/>
                </a:cubicBezTo>
                <a:lnTo>
                  <a:pt x="314033" y="5849336"/>
                </a:lnTo>
                <a:lnTo>
                  <a:pt x="0" y="5843418"/>
                </a:lnTo>
                <a:close/>
              </a:path>
            </a:pathLst>
          </a:custGeom>
          <a:solidFill>
            <a:schemeClr val="accent3"/>
          </a:solidFill>
          <a:ln>
            <a:noFill/>
          </a:ln>
        </p:spPr>
        <p:txBody>
          <a:bodyPr/>
          <a:lstStyle>
            <a:lvl1pPr marL="0" indent="0">
              <a:buNone/>
              <a:defRPr sz="100"/>
            </a:lvl1pPr>
          </a:lstStyle>
          <a:p>
            <a:pPr lvl="0"/>
            <a:r>
              <a:rPr lang="en-GB" noProof="0"/>
              <a:t>.</a:t>
            </a:r>
          </a:p>
        </p:txBody>
      </p:sp>
      <p:sp>
        <p:nvSpPr>
          <p:cNvPr id="7" name="Platshållare för bild 6">
            <a:extLst>
              <a:ext uri="{FF2B5EF4-FFF2-40B4-BE49-F238E27FC236}">
                <a16:creationId xmlns:a16="http://schemas.microsoft.com/office/drawing/2014/main" id="{42E0A6B9-3A25-4D77-BE60-015619894225}"/>
              </a:ext>
            </a:extLst>
          </p:cNvPr>
          <p:cNvSpPr>
            <a:spLocks noGrp="1"/>
          </p:cNvSpPr>
          <p:nvPr>
            <p:ph type="pic" sz="quarter" idx="10" hasCustomPrompt="1"/>
          </p:nvPr>
        </p:nvSpPr>
        <p:spPr>
          <a:xfrm>
            <a:off x="10960963" y="1108695"/>
            <a:ext cx="1233996" cy="5749305"/>
          </a:xfrm>
          <a:custGeom>
            <a:avLst/>
            <a:gdLst>
              <a:gd name="connsiteX0" fmla="*/ 0 w 1233996"/>
              <a:gd name="connsiteY0" fmla="*/ 5825504 h 5825504"/>
              <a:gd name="connsiteX1" fmla="*/ 1233996 w 1233996"/>
              <a:gd name="connsiteY1" fmla="*/ 0 h 5825504"/>
              <a:gd name="connsiteX2" fmla="*/ 1233996 w 1233996"/>
              <a:gd name="connsiteY2" fmla="*/ 5825504 h 5825504"/>
              <a:gd name="connsiteX3" fmla="*/ 0 w 1233996"/>
              <a:gd name="connsiteY3" fmla="*/ 5825504 h 5825504"/>
              <a:gd name="connsiteX0" fmla="*/ 0 w 1260190"/>
              <a:gd name="connsiteY0" fmla="*/ 5715967 h 5715967"/>
              <a:gd name="connsiteX1" fmla="*/ 1260190 w 1260190"/>
              <a:gd name="connsiteY1" fmla="*/ 0 h 5715967"/>
              <a:gd name="connsiteX2" fmla="*/ 1233996 w 1260190"/>
              <a:gd name="connsiteY2" fmla="*/ 5715967 h 5715967"/>
              <a:gd name="connsiteX3" fmla="*/ 0 w 1260190"/>
              <a:gd name="connsiteY3" fmla="*/ 5715967 h 5715967"/>
              <a:gd name="connsiteX0" fmla="*/ 0 w 1233996"/>
              <a:gd name="connsiteY0" fmla="*/ 5749305 h 5749305"/>
              <a:gd name="connsiteX1" fmla="*/ 1231615 w 1233996"/>
              <a:gd name="connsiteY1" fmla="*/ 0 h 5749305"/>
              <a:gd name="connsiteX2" fmla="*/ 1233996 w 1233996"/>
              <a:gd name="connsiteY2" fmla="*/ 5749305 h 5749305"/>
              <a:gd name="connsiteX3" fmla="*/ 0 w 1233996"/>
              <a:gd name="connsiteY3" fmla="*/ 5749305 h 5749305"/>
            </a:gdLst>
            <a:ahLst/>
            <a:cxnLst>
              <a:cxn ang="0">
                <a:pos x="connsiteX0" y="connsiteY0"/>
              </a:cxn>
              <a:cxn ang="0">
                <a:pos x="connsiteX1" y="connsiteY1"/>
              </a:cxn>
              <a:cxn ang="0">
                <a:pos x="connsiteX2" y="connsiteY2"/>
              </a:cxn>
              <a:cxn ang="0">
                <a:pos x="connsiteX3" y="connsiteY3"/>
              </a:cxn>
            </a:cxnLst>
            <a:rect l="l" t="t" r="r" b="b"/>
            <a:pathLst>
              <a:path w="1233996" h="5749305">
                <a:moveTo>
                  <a:pt x="0" y="5749305"/>
                </a:moveTo>
                <a:lnTo>
                  <a:pt x="1231615" y="0"/>
                </a:lnTo>
                <a:cubicBezTo>
                  <a:pt x="1232409" y="1916435"/>
                  <a:pt x="1233202" y="3832870"/>
                  <a:pt x="1233996" y="5749305"/>
                </a:cubicBezTo>
                <a:lnTo>
                  <a:pt x="0" y="5749305"/>
                </a:lnTo>
                <a:close/>
              </a:path>
            </a:pathLst>
          </a:custGeom>
          <a:blipFill dpi="0" rotWithShape="1">
            <a:blip r:embed="rId2" cstate="email">
              <a:extLst>
                <a:ext uri="{28A0092B-C50C-407E-A947-70E740481C1C}">
                  <a14:useLocalDpi xmlns:a14="http://schemas.microsoft.com/office/drawing/2010/main"/>
                </a:ext>
              </a:extLst>
            </a:blip>
            <a:srcRect/>
            <a:stretch>
              <a:fillRect/>
            </a:stretch>
          </a:blipFill>
          <a:ln>
            <a:noFill/>
          </a:ln>
        </p:spPr>
        <p:txBody>
          <a:bodyPr lIns="720000" bIns="1656000" anchor="b" anchorCtr="0"/>
          <a:lstStyle>
            <a:lvl1pPr marL="0" indent="0">
              <a:lnSpc>
                <a:spcPct val="100000"/>
              </a:lnSpc>
              <a:spcBef>
                <a:spcPts val="0"/>
              </a:spcBef>
              <a:spcAft>
                <a:spcPts val="0"/>
              </a:spcAft>
              <a:buNone/>
              <a:defRPr sz="100">
                <a:solidFill>
                  <a:schemeClr val="bg1"/>
                </a:solidFill>
              </a:defRPr>
            </a:lvl1pPr>
          </a:lstStyle>
          <a:p>
            <a:r>
              <a:rPr lang="en-GB" noProof="0"/>
              <a:t>.</a:t>
            </a:r>
          </a:p>
        </p:txBody>
      </p:sp>
      <p:sp>
        <p:nvSpPr>
          <p:cNvPr id="6" name="Rektangel 5">
            <a:extLst>
              <a:ext uri="{FF2B5EF4-FFF2-40B4-BE49-F238E27FC236}">
                <a16:creationId xmlns:a16="http://schemas.microsoft.com/office/drawing/2014/main" id="{22CE84D2-A6B0-47F2-BD7C-842E6783A3CA}"/>
              </a:ext>
            </a:extLst>
          </p:cNvPr>
          <p:cNvSpPr/>
          <p:nvPr userDrawn="1"/>
        </p:nvSpPr>
        <p:spPr>
          <a:xfrm>
            <a:off x="-2074460" y="24063"/>
            <a:ext cx="1990236" cy="4473148"/>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pPr>
            <a:r>
              <a:rPr lang="en-GB" sz="1200" i="1" u="none" noProof="0" dirty="0">
                <a:effectLst/>
                <a:latin typeface="Calibri" panose="020F0502020204030204" pitchFamily="34" charset="0"/>
                <a:ea typeface="Calibri" panose="020F0502020204030204" pitchFamily="34" charset="0"/>
                <a:cs typeface="Times New Roman" panose="02020603050405020304" pitchFamily="18" charset="0"/>
              </a:rPr>
              <a:t>Text, shape and interchangeable small image: </a:t>
            </a:r>
          </a:p>
          <a:p>
            <a:pPr marL="0" lvl="0" indent="0">
              <a:lnSpc>
                <a:spcPct val="107000"/>
              </a:lnSpc>
              <a:spcAft>
                <a:spcPts val="600"/>
              </a:spcAft>
              <a:buFont typeface="+mj-lt"/>
              <a:buNone/>
            </a:pPr>
            <a:r>
              <a:rPr lang="en-GB" sz="1200" i="0" u="none" noProof="0" dirty="0">
                <a:effectLst/>
                <a:latin typeface="Calibri" panose="020F0502020204030204" pitchFamily="34" charset="0"/>
                <a:ea typeface="Calibri" panose="020F0502020204030204" pitchFamily="34" charset="0"/>
                <a:cs typeface="Times New Roman" panose="02020603050405020304" pitchFamily="18" charset="0"/>
              </a:rPr>
              <a:t>a. To use your own image, click on the “Picture” icon in the placeholder and insert an image, which should not be too detailed. </a:t>
            </a:r>
          </a:p>
          <a:p>
            <a:pPr marL="0" lvl="0" indent="0">
              <a:lnSpc>
                <a:spcPct val="107000"/>
              </a:lnSpc>
              <a:spcAft>
                <a:spcPts val="600"/>
              </a:spcAft>
              <a:buFont typeface="+mj-lt"/>
              <a:buNone/>
            </a:pPr>
            <a:r>
              <a:rPr lang="en-GB" sz="1200" i="0" u="none" noProof="0" dirty="0">
                <a:effectLst/>
                <a:latin typeface="Calibri" panose="020F0502020204030204" pitchFamily="34" charset="0"/>
                <a:ea typeface="Calibri" panose="020F0502020204030204" pitchFamily="34" charset="0"/>
                <a:cs typeface="Times New Roman" panose="02020603050405020304" pitchFamily="18" charset="0"/>
              </a:rPr>
              <a:t>b. To move the image within the image area: click on the picture, select “Crop”, select the picture again and move it or change the size of it.</a:t>
            </a:r>
          </a:p>
          <a:p>
            <a:pPr marL="0" lvl="0" indent="0">
              <a:lnSpc>
                <a:spcPct val="107000"/>
              </a:lnSpc>
              <a:spcAft>
                <a:spcPts val="600"/>
              </a:spcAft>
              <a:buFont typeface="+mj-lt"/>
              <a:buNone/>
            </a:pPr>
            <a:r>
              <a:rPr lang="en-GB" sz="1200" i="0" u="none" noProof="0" dirty="0">
                <a:effectLst/>
                <a:latin typeface="Calibri" panose="020F0502020204030204" pitchFamily="34" charset="0"/>
                <a:ea typeface="Calibri" panose="020F0502020204030204" pitchFamily="34" charset="0"/>
                <a:cs typeface="Times New Roman" panose="02020603050405020304" pitchFamily="18" charset="0"/>
              </a:rPr>
              <a:t>c. To change the colour of the shape: click on the shape and select a </a:t>
            </a:r>
            <a:r>
              <a:rPr lang="en-GB" sz="1200" i="0" u="none" noProof="0" dirty="0" smtClean="0">
                <a:effectLst/>
                <a:latin typeface="Calibri" panose="020F0502020204030204" pitchFamily="34" charset="0"/>
                <a:ea typeface="Calibri" panose="020F0502020204030204" pitchFamily="34" charset="0"/>
                <a:cs typeface="Times New Roman" panose="02020603050405020304" pitchFamily="18" charset="0"/>
              </a:rPr>
              <a:t>different SLU </a:t>
            </a:r>
            <a:r>
              <a:rPr lang="en-GB" sz="1200" i="0" u="none" noProof="0" dirty="0">
                <a:effectLst/>
                <a:latin typeface="Calibri" panose="020F0502020204030204" pitchFamily="34" charset="0"/>
                <a:ea typeface="Calibri" panose="020F0502020204030204" pitchFamily="34" charset="0"/>
                <a:cs typeface="Times New Roman" panose="02020603050405020304" pitchFamily="18" charset="0"/>
              </a:rPr>
              <a:t>colour theme from “Shape </a:t>
            </a:r>
            <a:r>
              <a:rPr lang="en-GB" sz="1200" i="0" u="none" noProof="0" dirty="0" smtClean="0">
                <a:effectLst/>
                <a:latin typeface="Calibri" panose="020F0502020204030204" pitchFamily="34" charset="0"/>
                <a:ea typeface="Calibri" panose="020F0502020204030204" pitchFamily="34" charset="0"/>
                <a:cs typeface="Times New Roman" panose="02020603050405020304" pitchFamily="18" charset="0"/>
              </a:rPr>
              <a:t>fill</a:t>
            </a:r>
            <a:r>
              <a:rPr lang="en-GB" sz="1200" i="0" u="none" noProof="0" dirty="0">
                <a:effectLst/>
                <a:latin typeface="Calibri" panose="020F0502020204030204" pitchFamily="34" charset="0"/>
                <a:ea typeface="Calibri" panose="020F0502020204030204" pitchFamily="34" charset="0"/>
                <a:cs typeface="Times New Roman" panose="02020603050405020304" pitchFamily="18" charset="0"/>
              </a:rPr>
              <a:t>”. If </a:t>
            </a:r>
            <a:r>
              <a:rPr lang="en-GB" sz="1200" i="0" u="none" noProof="0" dirty="0" smtClean="0">
                <a:effectLst/>
                <a:latin typeface="Calibri" panose="020F0502020204030204" pitchFamily="34" charset="0"/>
                <a:ea typeface="Calibri" panose="020F0502020204030204" pitchFamily="34" charset="0"/>
                <a:cs typeface="Times New Roman" panose="02020603050405020304" pitchFamily="18" charset="0"/>
              </a:rPr>
              <a:t>it is impossible to </a:t>
            </a:r>
            <a:r>
              <a:rPr lang="en-GB" sz="1200" i="0" u="none" noProof="0" dirty="0">
                <a:effectLst/>
                <a:latin typeface="Calibri" panose="020F0502020204030204" pitchFamily="34" charset="0"/>
                <a:ea typeface="Calibri" panose="020F0502020204030204" pitchFamily="34" charset="0"/>
                <a:cs typeface="Times New Roman" panose="02020603050405020304" pitchFamily="18" charset="0"/>
              </a:rPr>
              <a:t>click on the shape, click on the image area and select “Send </a:t>
            </a:r>
            <a:r>
              <a:rPr lang="en-GB" sz="1200" i="0" u="none" noProof="0" dirty="0" smtClean="0">
                <a:effectLst/>
                <a:latin typeface="Calibri" panose="020F0502020204030204" pitchFamily="34" charset="0"/>
                <a:ea typeface="Calibri" panose="020F0502020204030204" pitchFamily="34" charset="0"/>
                <a:cs typeface="Times New Roman" panose="02020603050405020304" pitchFamily="18" charset="0"/>
              </a:rPr>
              <a:t>backward</a:t>
            </a:r>
            <a:r>
              <a:rPr lang="en-GB" sz="1200" i="0" u="none" noProof="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14" name="Rubrik 1">
            <a:extLst>
              <a:ext uri="{FF2B5EF4-FFF2-40B4-BE49-F238E27FC236}">
                <a16:creationId xmlns:a16="http://schemas.microsoft.com/office/drawing/2014/main" id="{74DDC08D-FA75-4863-947C-517F8BA91BD7}"/>
              </a:ext>
            </a:extLst>
          </p:cNvPr>
          <p:cNvSpPr>
            <a:spLocks noGrp="1"/>
          </p:cNvSpPr>
          <p:nvPr>
            <p:ph type="title" hasCustomPrompt="1"/>
          </p:nvPr>
        </p:nvSpPr>
        <p:spPr>
          <a:xfrm>
            <a:off x="768720" y="1250479"/>
            <a:ext cx="9862886" cy="880197"/>
          </a:xfrm>
        </p:spPr>
        <p:txBody>
          <a:bodyPr/>
          <a:lstStyle>
            <a:lvl1pPr>
              <a:defRPr/>
            </a:lvl1pPr>
          </a:lstStyle>
          <a:p>
            <a:r>
              <a:rPr lang="en-GB" noProof="0"/>
              <a:t>Header</a:t>
            </a:r>
          </a:p>
        </p:txBody>
      </p:sp>
      <p:sp>
        <p:nvSpPr>
          <p:cNvPr id="15" name="Platshållare för innehåll 2">
            <a:extLst>
              <a:ext uri="{FF2B5EF4-FFF2-40B4-BE49-F238E27FC236}">
                <a16:creationId xmlns:a16="http://schemas.microsoft.com/office/drawing/2014/main" id="{180675CF-18A0-44DC-94A7-B0DBF8A481D3}"/>
              </a:ext>
            </a:extLst>
          </p:cNvPr>
          <p:cNvSpPr>
            <a:spLocks noGrp="1"/>
          </p:cNvSpPr>
          <p:nvPr>
            <p:ph idx="1" hasCustomPrompt="1"/>
          </p:nvPr>
        </p:nvSpPr>
        <p:spPr>
          <a:xfrm>
            <a:off x="768720" y="2397440"/>
            <a:ext cx="9862886" cy="3648517"/>
          </a:xfrm>
        </p:spPr>
        <p:txBody>
          <a:bodyPr/>
          <a:lstStyle>
            <a:lvl1pPr>
              <a:defRPr/>
            </a:lvl1pPr>
            <a:lvl2pPr>
              <a:defRPr/>
            </a:lvl2pPr>
            <a:lvl3pPr>
              <a:defRPr/>
            </a:lvl3pPr>
            <a:lvl4pPr>
              <a:defRPr/>
            </a:lvl4pPr>
            <a:lvl5pPr>
              <a:defRPr/>
            </a:lvl5pPr>
          </a:lstStyle>
          <a:p>
            <a:pPr lvl="0"/>
            <a:r>
              <a:rPr lang="en-GB" noProof="0" dirty="0"/>
              <a:t>Text</a:t>
            </a:r>
          </a:p>
          <a:p>
            <a:pPr lvl="1"/>
            <a:r>
              <a:rPr lang="en-GB" noProof="0" dirty="0"/>
              <a:t>Level two</a:t>
            </a:r>
          </a:p>
          <a:p>
            <a:pPr lvl="2"/>
            <a:r>
              <a:rPr lang="en-GB" noProof="0" dirty="0"/>
              <a:t>Level three</a:t>
            </a:r>
          </a:p>
          <a:p>
            <a:pPr lvl="3"/>
            <a:r>
              <a:rPr lang="en-GB" noProof="0" dirty="0"/>
              <a:t>Level four</a:t>
            </a:r>
          </a:p>
          <a:p>
            <a:pPr lvl="4"/>
            <a:r>
              <a:rPr lang="en-GB" noProof="0" dirty="0"/>
              <a:t>Level </a:t>
            </a:r>
            <a:r>
              <a:rPr lang="en-GB" noProof="0" dirty="0" err="1" smtClean="0"/>
              <a:t>fiv</a:t>
            </a:r>
            <a:endParaRPr lang="en-GB" noProof="0" dirty="0"/>
          </a:p>
        </p:txBody>
      </p:sp>
    </p:spTree>
    <p:extLst>
      <p:ext uri="{BB962C8B-B14F-4D97-AF65-F5344CB8AC3E}">
        <p14:creationId xmlns:p14="http://schemas.microsoft.com/office/powerpoint/2010/main" val="418331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hape and large image: ">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42E0A6B9-3A25-4D77-BE60-015619894225}"/>
              </a:ext>
            </a:extLst>
          </p:cNvPr>
          <p:cNvSpPr>
            <a:spLocks noGrp="1"/>
          </p:cNvSpPr>
          <p:nvPr>
            <p:ph type="pic" sz="quarter" idx="10" hasCustomPrompt="1"/>
          </p:nvPr>
        </p:nvSpPr>
        <p:spPr>
          <a:xfrm>
            <a:off x="5817330" y="-13285"/>
            <a:ext cx="6385180" cy="6892305"/>
          </a:xfrm>
          <a:custGeom>
            <a:avLst/>
            <a:gdLst>
              <a:gd name="connsiteX0" fmla="*/ 0 w 1233996"/>
              <a:gd name="connsiteY0" fmla="*/ 5825504 h 5825504"/>
              <a:gd name="connsiteX1" fmla="*/ 1233996 w 1233996"/>
              <a:gd name="connsiteY1" fmla="*/ 0 h 5825504"/>
              <a:gd name="connsiteX2" fmla="*/ 1233996 w 1233996"/>
              <a:gd name="connsiteY2" fmla="*/ 5825504 h 5825504"/>
              <a:gd name="connsiteX3" fmla="*/ 0 w 1233996"/>
              <a:gd name="connsiteY3" fmla="*/ 5825504 h 5825504"/>
              <a:gd name="connsiteX0" fmla="*/ 0 w 1260190"/>
              <a:gd name="connsiteY0" fmla="*/ 5715967 h 5715967"/>
              <a:gd name="connsiteX1" fmla="*/ 1260190 w 1260190"/>
              <a:gd name="connsiteY1" fmla="*/ 0 h 5715967"/>
              <a:gd name="connsiteX2" fmla="*/ 1233996 w 1260190"/>
              <a:gd name="connsiteY2" fmla="*/ 5715967 h 5715967"/>
              <a:gd name="connsiteX3" fmla="*/ 0 w 1260190"/>
              <a:gd name="connsiteY3" fmla="*/ 5715967 h 5715967"/>
              <a:gd name="connsiteX0" fmla="*/ 0 w 1233996"/>
              <a:gd name="connsiteY0" fmla="*/ 5749305 h 5749305"/>
              <a:gd name="connsiteX1" fmla="*/ 1231615 w 1233996"/>
              <a:gd name="connsiteY1" fmla="*/ 0 h 5749305"/>
              <a:gd name="connsiteX2" fmla="*/ 1233996 w 1233996"/>
              <a:gd name="connsiteY2" fmla="*/ 5749305 h 5749305"/>
              <a:gd name="connsiteX3" fmla="*/ 0 w 1233996"/>
              <a:gd name="connsiteY3" fmla="*/ 5749305 h 5749305"/>
              <a:gd name="connsiteX0" fmla="*/ 0 w 1233996"/>
              <a:gd name="connsiteY0" fmla="*/ 5749305 h 5749305"/>
              <a:gd name="connsiteX1" fmla="*/ 1071872 w 1233996"/>
              <a:gd name="connsiteY1" fmla="*/ 772060 h 5749305"/>
              <a:gd name="connsiteX2" fmla="*/ 1231615 w 1233996"/>
              <a:gd name="connsiteY2" fmla="*/ 0 h 5749305"/>
              <a:gd name="connsiteX3" fmla="*/ 1233996 w 1233996"/>
              <a:gd name="connsiteY3" fmla="*/ 5749305 h 5749305"/>
              <a:gd name="connsiteX4" fmla="*/ 0 w 1233996"/>
              <a:gd name="connsiteY4" fmla="*/ 5749305 h 5749305"/>
              <a:gd name="connsiteX0" fmla="*/ 0 w 1233996"/>
              <a:gd name="connsiteY0" fmla="*/ 5749305 h 5749305"/>
              <a:gd name="connsiteX1" fmla="*/ 1071872 w 1233996"/>
              <a:gd name="connsiteY1" fmla="*/ 772060 h 5749305"/>
              <a:gd name="connsiteX2" fmla="*/ 1231615 w 1233996"/>
              <a:gd name="connsiteY2" fmla="*/ 0 h 5749305"/>
              <a:gd name="connsiteX3" fmla="*/ 1233996 w 1233996"/>
              <a:gd name="connsiteY3" fmla="*/ 5749305 h 5749305"/>
              <a:gd name="connsiteX4" fmla="*/ 0 w 1233996"/>
              <a:gd name="connsiteY4" fmla="*/ 5749305 h 5749305"/>
              <a:gd name="connsiteX0" fmla="*/ 0 w 1233996"/>
              <a:gd name="connsiteY0" fmla="*/ 6868391 h 6868391"/>
              <a:gd name="connsiteX1" fmla="*/ 241323 w 1233996"/>
              <a:gd name="connsiteY1" fmla="*/ 0 h 6868391"/>
              <a:gd name="connsiteX2" fmla="*/ 1231615 w 1233996"/>
              <a:gd name="connsiteY2" fmla="*/ 1119086 h 6868391"/>
              <a:gd name="connsiteX3" fmla="*/ 1233996 w 1233996"/>
              <a:gd name="connsiteY3" fmla="*/ 6868391 h 6868391"/>
              <a:gd name="connsiteX4" fmla="*/ 0 w 1233996"/>
              <a:gd name="connsiteY4" fmla="*/ 6868391 h 6868391"/>
              <a:gd name="connsiteX0" fmla="*/ 0 w 1235763"/>
              <a:gd name="connsiteY0" fmla="*/ 6892305 h 6892305"/>
              <a:gd name="connsiteX1" fmla="*/ 241323 w 1235763"/>
              <a:gd name="connsiteY1" fmla="*/ 23914 h 6892305"/>
              <a:gd name="connsiteX2" fmla="*/ 1235637 w 1235763"/>
              <a:gd name="connsiteY2" fmla="*/ 0 h 6892305"/>
              <a:gd name="connsiteX3" fmla="*/ 1233996 w 1235763"/>
              <a:gd name="connsiteY3" fmla="*/ 6892305 h 6892305"/>
              <a:gd name="connsiteX4" fmla="*/ 0 w 1235763"/>
              <a:gd name="connsiteY4" fmla="*/ 6892305 h 6892305"/>
              <a:gd name="connsiteX0" fmla="*/ 0 w 1235763"/>
              <a:gd name="connsiteY0" fmla="*/ 6892305 h 6892305"/>
              <a:gd name="connsiteX1" fmla="*/ 239480 w 1235763"/>
              <a:gd name="connsiteY1" fmla="*/ 21533 h 6892305"/>
              <a:gd name="connsiteX2" fmla="*/ 1235637 w 1235763"/>
              <a:gd name="connsiteY2" fmla="*/ 0 h 6892305"/>
              <a:gd name="connsiteX3" fmla="*/ 1233996 w 1235763"/>
              <a:gd name="connsiteY3" fmla="*/ 6892305 h 6892305"/>
              <a:gd name="connsiteX4" fmla="*/ 0 w 1235763"/>
              <a:gd name="connsiteY4" fmla="*/ 6892305 h 6892305"/>
              <a:gd name="connsiteX0" fmla="*/ 0 w 1235763"/>
              <a:gd name="connsiteY0" fmla="*/ 6892305 h 6892305"/>
              <a:gd name="connsiteX1" fmla="*/ 245582 w 1235763"/>
              <a:gd name="connsiteY1" fmla="*/ 11023 h 6892305"/>
              <a:gd name="connsiteX2" fmla="*/ 1235637 w 1235763"/>
              <a:gd name="connsiteY2" fmla="*/ 0 h 6892305"/>
              <a:gd name="connsiteX3" fmla="*/ 1233996 w 1235763"/>
              <a:gd name="connsiteY3" fmla="*/ 6892305 h 6892305"/>
              <a:gd name="connsiteX4" fmla="*/ 0 w 1235763"/>
              <a:gd name="connsiteY4" fmla="*/ 6892305 h 6892305"/>
              <a:gd name="connsiteX0" fmla="*/ 0 w 1235763"/>
              <a:gd name="connsiteY0" fmla="*/ 6892305 h 6892305"/>
              <a:gd name="connsiteX1" fmla="*/ 245582 w 1235763"/>
              <a:gd name="connsiteY1" fmla="*/ 3880 h 6892305"/>
              <a:gd name="connsiteX2" fmla="*/ 1235637 w 1235763"/>
              <a:gd name="connsiteY2" fmla="*/ 0 h 6892305"/>
              <a:gd name="connsiteX3" fmla="*/ 1233996 w 1235763"/>
              <a:gd name="connsiteY3" fmla="*/ 6892305 h 6892305"/>
              <a:gd name="connsiteX4" fmla="*/ 0 w 1235763"/>
              <a:gd name="connsiteY4" fmla="*/ 6892305 h 6892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5763" h="6892305">
                <a:moveTo>
                  <a:pt x="0" y="6892305"/>
                </a:moveTo>
                <a:lnTo>
                  <a:pt x="245582" y="3880"/>
                </a:lnTo>
                <a:cubicBezTo>
                  <a:pt x="577634" y="-3298"/>
                  <a:pt x="903585" y="7178"/>
                  <a:pt x="1235637" y="0"/>
                </a:cubicBezTo>
                <a:cubicBezTo>
                  <a:pt x="1236431" y="1916435"/>
                  <a:pt x="1233202" y="4975870"/>
                  <a:pt x="1233996" y="6892305"/>
                </a:cubicBezTo>
                <a:lnTo>
                  <a:pt x="0" y="6892305"/>
                </a:lnTo>
                <a:close/>
              </a:path>
            </a:pathLst>
          </a:custGeom>
          <a:blipFill dpi="0" rotWithShape="1">
            <a:blip r:embed="rId2"/>
            <a:srcRect/>
            <a:stretch>
              <a:fillRect/>
            </a:stretch>
          </a:blipFill>
          <a:ln>
            <a:noFill/>
          </a:ln>
        </p:spPr>
        <p:txBody>
          <a:bodyPr lIns="0" tIns="1332000" bIns="0" anchor="t" anchorCtr="0"/>
          <a:lstStyle>
            <a:lvl1pPr marL="0" indent="0" algn="ctr">
              <a:lnSpc>
                <a:spcPct val="100000"/>
              </a:lnSpc>
              <a:spcBef>
                <a:spcPts val="0"/>
              </a:spcBef>
              <a:spcAft>
                <a:spcPts val="0"/>
              </a:spcAft>
              <a:buNone/>
              <a:defRPr sz="100">
                <a:solidFill>
                  <a:schemeClr val="tx1"/>
                </a:solidFill>
              </a:defRPr>
            </a:lvl1pPr>
          </a:lstStyle>
          <a:p>
            <a:r>
              <a:rPr lang="en-GB" noProof="0"/>
              <a:t>.</a:t>
            </a:r>
          </a:p>
        </p:txBody>
      </p:sp>
      <p:sp>
        <p:nvSpPr>
          <p:cNvPr id="6" name="Rektangel 5">
            <a:extLst>
              <a:ext uri="{FF2B5EF4-FFF2-40B4-BE49-F238E27FC236}">
                <a16:creationId xmlns:a16="http://schemas.microsoft.com/office/drawing/2014/main" id="{1A5E3EC2-7DB2-4C8C-8E35-255720F3AAA6}"/>
              </a:ext>
            </a:extLst>
          </p:cNvPr>
          <p:cNvSpPr/>
          <p:nvPr userDrawn="1"/>
        </p:nvSpPr>
        <p:spPr>
          <a:xfrm>
            <a:off x="-2088107" y="24063"/>
            <a:ext cx="2003883" cy="4473148"/>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pPr>
            <a:r>
              <a:rPr lang="en-GB" sz="1200" i="1" u="none" noProof="0" dirty="0">
                <a:effectLst/>
                <a:latin typeface="Calibri" panose="020F0502020204030204" pitchFamily="34" charset="0"/>
                <a:ea typeface="Calibri" panose="020F0502020204030204" pitchFamily="34" charset="0"/>
                <a:cs typeface="Times New Roman" panose="02020603050405020304" pitchFamily="18" charset="0"/>
              </a:rPr>
              <a:t>Text, shape and interchangeable large image: </a:t>
            </a:r>
          </a:p>
          <a:p>
            <a:pPr marL="0" lvl="0" indent="0">
              <a:lnSpc>
                <a:spcPct val="107000"/>
              </a:lnSpc>
              <a:spcAft>
                <a:spcPts val="600"/>
              </a:spcAft>
              <a:buFont typeface="+mj-lt"/>
              <a:buNone/>
            </a:pPr>
            <a:r>
              <a:rPr lang="en-GB" sz="1200" i="0" u="none" noProof="0" dirty="0">
                <a:effectLst/>
                <a:latin typeface="Calibri" panose="020F0502020204030204" pitchFamily="34" charset="0"/>
                <a:ea typeface="Calibri" panose="020F0502020204030204" pitchFamily="34" charset="0"/>
                <a:cs typeface="Times New Roman" panose="02020603050405020304" pitchFamily="18" charset="0"/>
              </a:rPr>
              <a:t>a. To use your own </a:t>
            </a:r>
            <a:r>
              <a:rPr lang="en-GB" sz="1200" i="0" u="none" noProof="0" dirty="0" smtClean="0">
                <a:effectLst/>
                <a:latin typeface="Calibri" panose="020F0502020204030204" pitchFamily="34" charset="0"/>
                <a:ea typeface="Calibri" panose="020F0502020204030204" pitchFamily="34" charset="0"/>
                <a:cs typeface="Times New Roman" panose="02020603050405020304" pitchFamily="18" charset="0"/>
              </a:rPr>
              <a:t>image to the right: </a:t>
            </a:r>
            <a:r>
              <a:rPr lang="en-GB" sz="1200" i="0" u="none" noProof="0" dirty="0">
                <a:effectLst/>
                <a:latin typeface="Calibri" panose="020F0502020204030204" pitchFamily="34" charset="0"/>
                <a:ea typeface="Calibri" panose="020F0502020204030204" pitchFamily="34" charset="0"/>
                <a:cs typeface="Times New Roman" panose="02020603050405020304" pitchFamily="18" charset="0"/>
              </a:rPr>
              <a:t>click on the “Picture” icon in the placeholder and insert an image, which should not be too detailed. </a:t>
            </a:r>
          </a:p>
          <a:p>
            <a:pPr marL="0" lvl="0" indent="0">
              <a:lnSpc>
                <a:spcPct val="107000"/>
              </a:lnSpc>
              <a:spcAft>
                <a:spcPts val="600"/>
              </a:spcAft>
              <a:buFont typeface="+mj-lt"/>
              <a:buNone/>
            </a:pPr>
            <a:r>
              <a:rPr lang="en-GB" sz="1200" i="0" u="none" noProof="0" dirty="0">
                <a:effectLst/>
                <a:latin typeface="Calibri" panose="020F0502020204030204" pitchFamily="34" charset="0"/>
                <a:ea typeface="Calibri" panose="020F0502020204030204" pitchFamily="34" charset="0"/>
                <a:cs typeface="Times New Roman" panose="02020603050405020304" pitchFamily="18" charset="0"/>
              </a:rPr>
              <a:t>b. To move the image within the image area: click on the picture, select “Crop”, select the picture again and move it or change the size of it.</a:t>
            </a:r>
          </a:p>
          <a:p>
            <a:pPr marL="0" lvl="0" indent="0">
              <a:lnSpc>
                <a:spcPct val="107000"/>
              </a:lnSpc>
              <a:spcAft>
                <a:spcPts val="600"/>
              </a:spcAft>
              <a:buFont typeface="+mj-lt"/>
              <a:buNone/>
            </a:pPr>
            <a:r>
              <a:rPr lang="en-GB" sz="1200" i="0" u="none" noProof="0" dirty="0">
                <a:effectLst/>
                <a:latin typeface="Calibri" panose="020F0502020204030204" pitchFamily="34" charset="0"/>
                <a:ea typeface="Calibri" panose="020F0502020204030204" pitchFamily="34" charset="0"/>
                <a:cs typeface="Times New Roman" panose="02020603050405020304" pitchFamily="18" charset="0"/>
              </a:rPr>
              <a:t>c. To change the colour of the shape: click on the shape and select a different </a:t>
            </a:r>
            <a:r>
              <a:rPr lang="en-GB" sz="1200" i="0" u="none" noProof="0" dirty="0" smtClean="0">
                <a:effectLst/>
                <a:latin typeface="Calibri" panose="020F0502020204030204" pitchFamily="34" charset="0"/>
                <a:ea typeface="Calibri" panose="020F0502020204030204" pitchFamily="34" charset="0"/>
                <a:cs typeface="Times New Roman" panose="02020603050405020304" pitchFamily="18" charset="0"/>
              </a:rPr>
              <a:t>SLU colour </a:t>
            </a:r>
            <a:r>
              <a:rPr lang="en-GB" sz="1200" i="0" u="none" noProof="0" dirty="0">
                <a:effectLst/>
                <a:latin typeface="Calibri" panose="020F0502020204030204" pitchFamily="34" charset="0"/>
                <a:ea typeface="Calibri" panose="020F0502020204030204" pitchFamily="34" charset="0"/>
                <a:cs typeface="Times New Roman" panose="02020603050405020304" pitchFamily="18" charset="0"/>
              </a:rPr>
              <a:t>theme from “Shape </a:t>
            </a:r>
            <a:r>
              <a:rPr lang="en-GB" sz="1200" i="0" u="none" noProof="0" dirty="0" smtClean="0">
                <a:effectLst/>
                <a:latin typeface="Calibri" panose="020F0502020204030204" pitchFamily="34" charset="0"/>
                <a:ea typeface="Calibri" panose="020F0502020204030204" pitchFamily="34" charset="0"/>
                <a:cs typeface="Times New Roman" panose="02020603050405020304" pitchFamily="18" charset="0"/>
              </a:rPr>
              <a:t>fill</a:t>
            </a:r>
            <a:r>
              <a:rPr lang="en-GB" sz="1200" i="0" u="none" noProof="0" dirty="0">
                <a:effectLst/>
                <a:latin typeface="Calibri" panose="020F0502020204030204" pitchFamily="34" charset="0"/>
                <a:ea typeface="Calibri" panose="020F0502020204030204" pitchFamily="34" charset="0"/>
                <a:cs typeface="Times New Roman" panose="02020603050405020304" pitchFamily="18" charset="0"/>
              </a:rPr>
              <a:t>”. If </a:t>
            </a:r>
            <a:r>
              <a:rPr lang="en-GB" sz="1200" i="0" u="none" noProof="0" dirty="0" smtClean="0">
                <a:effectLst/>
                <a:latin typeface="Calibri" panose="020F0502020204030204" pitchFamily="34" charset="0"/>
                <a:ea typeface="Calibri" panose="020F0502020204030204" pitchFamily="34" charset="0"/>
                <a:cs typeface="Times New Roman" panose="02020603050405020304" pitchFamily="18" charset="0"/>
              </a:rPr>
              <a:t>it is impossible to </a:t>
            </a:r>
            <a:r>
              <a:rPr lang="en-GB" sz="1200" i="0" u="none" noProof="0" dirty="0">
                <a:effectLst/>
                <a:latin typeface="Calibri" panose="020F0502020204030204" pitchFamily="34" charset="0"/>
                <a:ea typeface="Calibri" panose="020F0502020204030204" pitchFamily="34" charset="0"/>
                <a:cs typeface="Times New Roman" panose="02020603050405020304" pitchFamily="18" charset="0"/>
              </a:rPr>
              <a:t>click on the shape, click on the image area and select “Send </a:t>
            </a:r>
            <a:r>
              <a:rPr lang="en-GB" sz="1200" i="0" u="none" noProof="0" dirty="0" smtClean="0">
                <a:effectLst/>
                <a:latin typeface="Calibri" panose="020F0502020204030204" pitchFamily="34" charset="0"/>
                <a:ea typeface="Calibri" panose="020F0502020204030204" pitchFamily="34" charset="0"/>
                <a:cs typeface="Times New Roman" panose="02020603050405020304" pitchFamily="18" charset="0"/>
              </a:rPr>
              <a:t>backward</a:t>
            </a:r>
            <a:r>
              <a:rPr lang="en-GB" sz="1200" i="0" u="none" noProof="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10" name="Rubrik 1">
            <a:extLst>
              <a:ext uri="{FF2B5EF4-FFF2-40B4-BE49-F238E27FC236}">
                <a16:creationId xmlns:a16="http://schemas.microsoft.com/office/drawing/2014/main" id="{DAD75157-2CF5-43DE-9D1C-3B451B4BA390}"/>
              </a:ext>
            </a:extLst>
          </p:cNvPr>
          <p:cNvSpPr>
            <a:spLocks noGrp="1"/>
          </p:cNvSpPr>
          <p:nvPr>
            <p:ph type="title" hasCustomPrompt="1"/>
          </p:nvPr>
        </p:nvSpPr>
        <p:spPr>
          <a:xfrm>
            <a:off x="768720" y="1250479"/>
            <a:ext cx="5168055" cy="880197"/>
          </a:xfrm>
        </p:spPr>
        <p:txBody>
          <a:bodyPr/>
          <a:lstStyle>
            <a:lvl1pPr>
              <a:defRPr/>
            </a:lvl1pPr>
          </a:lstStyle>
          <a:p>
            <a:r>
              <a:rPr lang="en-GB" noProof="0"/>
              <a:t>Header</a:t>
            </a:r>
          </a:p>
        </p:txBody>
      </p:sp>
      <p:sp>
        <p:nvSpPr>
          <p:cNvPr id="11" name="Platshållare för innehåll 2">
            <a:extLst>
              <a:ext uri="{FF2B5EF4-FFF2-40B4-BE49-F238E27FC236}">
                <a16:creationId xmlns:a16="http://schemas.microsoft.com/office/drawing/2014/main" id="{8498AC19-0878-4078-B419-F210CA38C664}"/>
              </a:ext>
            </a:extLst>
          </p:cNvPr>
          <p:cNvSpPr>
            <a:spLocks noGrp="1"/>
          </p:cNvSpPr>
          <p:nvPr>
            <p:ph idx="1" hasCustomPrompt="1"/>
          </p:nvPr>
        </p:nvSpPr>
        <p:spPr>
          <a:xfrm>
            <a:off x="768720" y="2397440"/>
            <a:ext cx="5168055" cy="3648517"/>
          </a:xfrm>
        </p:spPr>
        <p:txBody>
          <a:bodyPr/>
          <a:lstStyle>
            <a:lvl1pPr>
              <a:defRPr/>
            </a:lvl1pPr>
            <a:lvl2pPr>
              <a:defRPr/>
            </a:lvl2pPr>
            <a:lvl3pPr>
              <a:defRPr/>
            </a:lvl3pPr>
            <a:lvl4pPr>
              <a:defRPr/>
            </a:lvl4pPr>
            <a:lvl5pPr>
              <a:defRPr/>
            </a:lvl5pPr>
          </a:lstStyle>
          <a:p>
            <a:pPr lvl="0"/>
            <a:r>
              <a:rPr lang="en-GB" noProof="0"/>
              <a:t>Text</a:t>
            </a:r>
          </a:p>
          <a:p>
            <a:pPr lvl="1"/>
            <a:r>
              <a:rPr lang="en-GB" noProof="0"/>
              <a:t>Level two</a:t>
            </a:r>
          </a:p>
          <a:p>
            <a:pPr lvl="2"/>
            <a:r>
              <a:rPr lang="en-GB" noProof="0"/>
              <a:t>Level three</a:t>
            </a:r>
          </a:p>
          <a:p>
            <a:pPr lvl="3"/>
            <a:r>
              <a:rPr lang="en-GB" noProof="0"/>
              <a:t>Level four</a:t>
            </a:r>
          </a:p>
          <a:p>
            <a:pPr lvl="4"/>
            <a:r>
              <a:rPr lang="en-GB" noProof="0"/>
              <a:t>Level five</a:t>
            </a:r>
          </a:p>
        </p:txBody>
      </p:sp>
      <p:sp>
        <p:nvSpPr>
          <p:cNvPr id="9" name="Platshållare för text 8">
            <a:extLst>
              <a:ext uri="{FF2B5EF4-FFF2-40B4-BE49-F238E27FC236}">
                <a16:creationId xmlns:a16="http://schemas.microsoft.com/office/drawing/2014/main" id="{098BC990-E3F0-4969-A62C-2B2DAB821CFD}"/>
              </a:ext>
            </a:extLst>
          </p:cNvPr>
          <p:cNvSpPr>
            <a:spLocks noGrp="1"/>
          </p:cNvSpPr>
          <p:nvPr>
            <p:ph type="body" sz="quarter" idx="11" hasCustomPrompt="1"/>
          </p:nvPr>
        </p:nvSpPr>
        <p:spPr>
          <a:xfrm>
            <a:off x="5523045" y="-26568"/>
            <a:ext cx="1565663" cy="6887833"/>
          </a:xfrm>
          <a:custGeom>
            <a:avLst/>
            <a:gdLst>
              <a:gd name="connsiteX0" fmla="*/ 0 w 1533233"/>
              <a:gd name="connsiteY0" fmla="*/ 6008703 h 6008703"/>
              <a:gd name="connsiteX1" fmla="*/ 1533233 w 1533233"/>
              <a:gd name="connsiteY1" fmla="*/ 0 h 6008703"/>
              <a:gd name="connsiteX2" fmla="*/ 1533233 w 1533233"/>
              <a:gd name="connsiteY2" fmla="*/ 6008703 h 6008703"/>
              <a:gd name="connsiteX3" fmla="*/ 0 w 1533233"/>
              <a:gd name="connsiteY3" fmla="*/ 6008703 h 6008703"/>
              <a:gd name="connsiteX0" fmla="*/ 0 w 1533233"/>
              <a:gd name="connsiteY0" fmla="*/ 6008703 h 6014621"/>
              <a:gd name="connsiteX1" fmla="*/ 1533233 w 1533233"/>
              <a:gd name="connsiteY1" fmla="*/ 0 h 6014621"/>
              <a:gd name="connsiteX2" fmla="*/ 314033 w 1533233"/>
              <a:gd name="connsiteY2" fmla="*/ 6014621 h 6014621"/>
              <a:gd name="connsiteX3" fmla="*/ 0 w 1533233"/>
              <a:gd name="connsiteY3" fmla="*/ 6008703 h 6014621"/>
              <a:gd name="connsiteX0" fmla="*/ 0 w 1538565"/>
              <a:gd name="connsiteY0" fmla="*/ 5843418 h 5849336"/>
              <a:gd name="connsiteX1" fmla="*/ 1538565 w 1538565"/>
              <a:gd name="connsiteY1" fmla="*/ 0 h 5849336"/>
              <a:gd name="connsiteX2" fmla="*/ 314033 w 1538565"/>
              <a:gd name="connsiteY2" fmla="*/ 5849336 h 5849336"/>
              <a:gd name="connsiteX3" fmla="*/ 0 w 1538565"/>
              <a:gd name="connsiteY3" fmla="*/ 5843418 h 5849336"/>
              <a:gd name="connsiteX0" fmla="*/ 0 w 1538565"/>
              <a:gd name="connsiteY0" fmla="*/ 5843418 h 5849336"/>
              <a:gd name="connsiteX1" fmla="*/ 1538565 w 1538565"/>
              <a:gd name="connsiteY1" fmla="*/ 0 h 5849336"/>
              <a:gd name="connsiteX2" fmla="*/ 1492752 w 1538565"/>
              <a:gd name="connsiteY2" fmla="*/ 216524 h 5849336"/>
              <a:gd name="connsiteX3" fmla="*/ 314033 w 1538565"/>
              <a:gd name="connsiteY3" fmla="*/ 5849336 h 5849336"/>
              <a:gd name="connsiteX4" fmla="*/ 0 w 1538565"/>
              <a:gd name="connsiteY4" fmla="*/ 5843418 h 5849336"/>
              <a:gd name="connsiteX0" fmla="*/ 0 w 1542759"/>
              <a:gd name="connsiteY0" fmla="*/ 5843418 h 5849336"/>
              <a:gd name="connsiteX1" fmla="*/ 1538565 w 1542759"/>
              <a:gd name="connsiteY1" fmla="*/ 0 h 5849336"/>
              <a:gd name="connsiteX2" fmla="*/ 1542759 w 1542759"/>
              <a:gd name="connsiteY2" fmla="*/ 54599 h 5849336"/>
              <a:gd name="connsiteX3" fmla="*/ 314033 w 1542759"/>
              <a:gd name="connsiteY3" fmla="*/ 5849336 h 5849336"/>
              <a:gd name="connsiteX4" fmla="*/ 0 w 1542759"/>
              <a:gd name="connsiteY4" fmla="*/ 5843418 h 5849336"/>
              <a:gd name="connsiteX0" fmla="*/ 0 w 1538565"/>
              <a:gd name="connsiteY0" fmla="*/ 5843418 h 5849336"/>
              <a:gd name="connsiteX1" fmla="*/ 1538565 w 1538565"/>
              <a:gd name="connsiteY1" fmla="*/ 0 h 5849336"/>
              <a:gd name="connsiteX2" fmla="*/ 1535615 w 1538565"/>
              <a:gd name="connsiteY2" fmla="*/ 56980 h 5849336"/>
              <a:gd name="connsiteX3" fmla="*/ 314033 w 1538565"/>
              <a:gd name="connsiteY3" fmla="*/ 5849336 h 5849336"/>
              <a:gd name="connsiteX4" fmla="*/ 0 w 1538565"/>
              <a:gd name="connsiteY4" fmla="*/ 5843418 h 5849336"/>
              <a:gd name="connsiteX0" fmla="*/ 0 w 1578477"/>
              <a:gd name="connsiteY0" fmla="*/ 5843418 h 5849336"/>
              <a:gd name="connsiteX1" fmla="*/ 1538565 w 1578477"/>
              <a:gd name="connsiteY1" fmla="*/ 0 h 5849336"/>
              <a:gd name="connsiteX2" fmla="*/ 1578477 w 1578477"/>
              <a:gd name="connsiteY2" fmla="*/ 87937 h 5849336"/>
              <a:gd name="connsiteX3" fmla="*/ 314033 w 1578477"/>
              <a:gd name="connsiteY3" fmla="*/ 5849336 h 5849336"/>
              <a:gd name="connsiteX4" fmla="*/ 0 w 1578477"/>
              <a:gd name="connsiteY4" fmla="*/ 5843418 h 5849336"/>
              <a:gd name="connsiteX0" fmla="*/ 0 w 1578502"/>
              <a:gd name="connsiteY0" fmla="*/ 5843418 h 5849336"/>
              <a:gd name="connsiteX1" fmla="*/ 1538565 w 1578502"/>
              <a:gd name="connsiteY1" fmla="*/ 0 h 5849336"/>
              <a:gd name="connsiteX2" fmla="*/ 1578477 w 1578502"/>
              <a:gd name="connsiteY2" fmla="*/ 87937 h 5849336"/>
              <a:gd name="connsiteX3" fmla="*/ 314033 w 1578502"/>
              <a:gd name="connsiteY3" fmla="*/ 5849336 h 5849336"/>
              <a:gd name="connsiteX4" fmla="*/ 0 w 1578502"/>
              <a:gd name="connsiteY4" fmla="*/ 5843418 h 5849336"/>
              <a:gd name="connsiteX0" fmla="*/ 0 w 1543111"/>
              <a:gd name="connsiteY0" fmla="*/ 5843418 h 5849336"/>
              <a:gd name="connsiteX1" fmla="*/ 1538565 w 1543111"/>
              <a:gd name="connsiteY1" fmla="*/ 0 h 5849336"/>
              <a:gd name="connsiteX2" fmla="*/ 1530852 w 1543111"/>
              <a:gd name="connsiteY2" fmla="*/ 83174 h 5849336"/>
              <a:gd name="connsiteX3" fmla="*/ 314033 w 1543111"/>
              <a:gd name="connsiteY3" fmla="*/ 5849336 h 5849336"/>
              <a:gd name="connsiteX4" fmla="*/ 0 w 1543111"/>
              <a:gd name="connsiteY4" fmla="*/ 5843418 h 5849336"/>
              <a:gd name="connsiteX0" fmla="*/ 0 w 1540225"/>
              <a:gd name="connsiteY0" fmla="*/ 5843418 h 5849336"/>
              <a:gd name="connsiteX1" fmla="*/ 1538565 w 1540225"/>
              <a:gd name="connsiteY1" fmla="*/ 0 h 5849336"/>
              <a:gd name="connsiteX2" fmla="*/ 1530852 w 1540225"/>
              <a:gd name="connsiteY2" fmla="*/ 83174 h 5849336"/>
              <a:gd name="connsiteX3" fmla="*/ 314033 w 1540225"/>
              <a:gd name="connsiteY3" fmla="*/ 5849336 h 5849336"/>
              <a:gd name="connsiteX4" fmla="*/ 0 w 1540225"/>
              <a:gd name="connsiteY4" fmla="*/ 5843418 h 5849336"/>
              <a:gd name="connsiteX0" fmla="*/ 0 w 1545425"/>
              <a:gd name="connsiteY0" fmla="*/ 5843418 h 5849336"/>
              <a:gd name="connsiteX1" fmla="*/ 1538565 w 1545425"/>
              <a:gd name="connsiteY1" fmla="*/ 0 h 5849336"/>
              <a:gd name="connsiteX2" fmla="*/ 1545139 w 1545425"/>
              <a:gd name="connsiteY2" fmla="*/ 80793 h 5849336"/>
              <a:gd name="connsiteX3" fmla="*/ 314033 w 1545425"/>
              <a:gd name="connsiteY3" fmla="*/ 5849336 h 5849336"/>
              <a:gd name="connsiteX4" fmla="*/ 0 w 1545425"/>
              <a:gd name="connsiteY4" fmla="*/ 5843418 h 5849336"/>
              <a:gd name="connsiteX0" fmla="*/ 0 w 1543488"/>
              <a:gd name="connsiteY0" fmla="*/ 5843418 h 5849336"/>
              <a:gd name="connsiteX1" fmla="*/ 1538565 w 1543488"/>
              <a:gd name="connsiteY1" fmla="*/ 0 h 5849336"/>
              <a:gd name="connsiteX2" fmla="*/ 1542758 w 1543488"/>
              <a:gd name="connsiteY2" fmla="*/ 49836 h 5849336"/>
              <a:gd name="connsiteX3" fmla="*/ 314033 w 1543488"/>
              <a:gd name="connsiteY3" fmla="*/ 5849336 h 5849336"/>
              <a:gd name="connsiteX4" fmla="*/ 0 w 1543488"/>
              <a:gd name="connsiteY4" fmla="*/ 5843418 h 5849336"/>
              <a:gd name="connsiteX0" fmla="*/ 0 w 1547499"/>
              <a:gd name="connsiteY0" fmla="*/ 6878649 h 6884567"/>
              <a:gd name="connsiteX1" fmla="*/ 1545097 w 1547499"/>
              <a:gd name="connsiteY1" fmla="*/ 0 h 6884567"/>
              <a:gd name="connsiteX2" fmla="*/ 1542758 w 1547499"/>
              <a:gd name="connsiteY2" fmla="*/ 1085067 h 6884567"/>
              <a:gd name="connsiteX3" fmla="*/ 314033 w 1547499"/>
              <a:gd name="connsiteY3" fmla="*/ 6884567 h 6884567"/>
              <a:gd name="connsiteX4" fmla="*/ 0 w 1547499"/>
              <a:gd name="connsiteY4" fmla="*/ 6878649 h 6884567"/>
              <a:gd name="connsiteX0" fmla="*/ 0 w 1565663"/>
              <a:gd name="connsiteY0" fmla="*/ 6878649 h 6884567"/>
              <a:gd name="connsiteX1" fmla="*/ 1545097 w 1565663"/>
              <a:gd name="connsiteY1" fmla="*/ 0 h 6884567"/>
              <a:gd name="connsiteX2" fmla="*/ 1565618 w 1565663"/>
              <a:gd name="connsiteY2" fmla="*/ 20444 h 6884567"/>
              <a:gd name="connsiteX3" fmla="*/ 314033 w 1565663"/>
              <a:gd name="connsiteY3" fmla="*/ 6884567 h 6884567"/>
              <a:gd name="connsiteX4" fmla="*/ 0 w 1565663"/>
              <a:gd name="connsiteY4" fmla="*/ 6878649 h 6884567"/>
              <a:gd name="connsiteX0" fmla="*/ 0 w 1565663"/>
              <a:gd name="connsiteY0" fmla="*/ 6878649 h 6887833"/>
              <a:gd name="connsiteX1" fmla="*/ 1545097 w 1565663"/>
              <a:gd name="connsiteY1" fmla="*/ 0 h 6887833"/>
              <a:gd name="connsiteX2" fmla="*/ 1565618 w 1565663"/>
              <a:gd name="connsiteY2" fmla="*/ 20444 h 6887833"/>
              <a:gd name="connsiteX3" fmla="*/ 349955 w 1565663"/>
              <a:gd name="connsiteY3" fmla="*/ 6887833 h 6887833"/>
              <a:gd name="connsiteX4" fmla="*/ 0 w 1565663"/>
              <a:gd name="connsiteY4" fmla="*/ 6878649 h 6887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663" h="6887833">
                <a:moveTo>
                  <a:pt x="0" y="6878649"/>
                </a:moveTo>
                <a:lnTo>
                  <a:pt x="1545097" y="0"/>
                </a:lnTo>
                <a:cubicBezTo>
                  <a:pt x="1551258" y="26931"/>
                  <a:pt x="1566602" y="-16011"/>
                  <a:pt x="1565618" y="20444"/>
                </a:cubicBezTo>
                <a:lnTo>
                  <a:pt x="349955" y="6887833"/>
                </a:lnTo>
                <a:lnTo>
                  <a:pt x="0" y="6878649"/>
                </a:lnTo>
                <a:close/>
              </a:path>
            </a:pathLst>
          </a:custGeom>
          <a:solidFill>
            <a:schemeClr val="accent3"/>
          </a:solidFill>
          <a:ln>
            <a:noFill/>
          </a:ln>
        </p:spPr>
        <p:txBody>
          <a:bodyPr/>
          <a:lstStyle>
            <a:lvl1pPr marL="0" indent="0">
              <a:buNone/>
              <a:defRPr sz="100"/>
            </a:lvl1pPr>
          </a:lstStyle>
          <a:p>
            <a:pPr lvl="0"/>
            <a:r>
              <a:rPr lang="en-GB" noProof="0"/>
              <a:t>.</a:t>
            </a:r>
          </a:p>
        </p:txBody>
      </p:sp>
    </p:spTree>
    <p:extLst>
      <p:ext uri="{BB962C8B-B14F-4D97-AF65-F5344CB8AC3E}">
        <p14:creationId xmlns:p14="http://schemas.microsoft.com/office/powerpoint/2010/main" val="78361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5D002A85-B127-475E-ADC4-27F8DC22C10A}"/>
              </a:ext>
            </a:extLst>
          </p:cNvPr>
          <p:cNvSpPr>
            <a:spLocks noGrp="1"/>
          </p:cNvSpPr>
          <p:nvPr>
            <p:ph type="title"/>
          </p:nvPr>
        </p:nvSpPr>
        <p:spPr>
          <a:xfrm>
            <a:off x="755072" y="800100"/>
            <a:ext cx="10515600" cy="880197"/>
          </a:xfrm>
          <a:prstGeom prst="rect">
            <a:avLst/>
          </a:prstGeom>
        </p:spPr>
        <p:txBody>
          <a:bodyPr vert="horz" lIns="0" tIns="0" rIns="0" bIns="0" rtlCol="0" anchor="b" anchorCtr="0">
            <a:noAutofit/>
          </a:bodyPr>
          <a:lstStyle/>
          <a:p>
            <a:r>
              <a:rPr lang="en-GB" noProof="0"/>
              <a:t>Klicka här för att ändra mall för rubrikformat</a:t>
            </a:r>
          </a:p>
        </p:txBody>
      </p:sp>
      <p:sp>
        <p:nvSpPr>
          <p:cNvPr id="3" name="Platshållare för text 2">
            <a:extLst>
              <a:ext uri="{FF2B5EF4-FFF2-40B4-BE49-F238E27FC236}">
                <a16:creationId xmlns:a16="http://schemas.microsoft.com/office/drawing/2014/main" id="{58FD374E-AE23-4243-BB8A-E206234C6623}"/>
              </a:ext>
            </a:extLst>
          </p:cNvPr>
          <p:cNvSpPr>
            <a:spLocks noGrp="1"/>
          </p:cNvSpPr>
          <p:nvPr>
            <p:ph type="body" idx="1"/>
          </p:nvPr>
        </p:nvSpPr>
        <p:spPr>
          <a:xfrm>
            <a:off x="755072" y="1960708"/>
            <a:ext cx="10515600" cy="4351338"/>
          </a:xfrm>
          <a:prstGeom prst="rect">
            <a:avLst/>
          </a:prstGeom>
        </p:spPr>
        <p:txBody>
          <a:bodyPr vert="horz" lIns="0" tIns="0" rIns="0" bIns="0" rtlCol="0">
            <a:noAutofit/>
          </a:bodyPr>
          <a:lstStyle/>
          <a:p>
            <a:pPr lvl="0"/>
            <a:r>
              <a:rPr lang="en-GB" noProof="0"/>
              <a:t>Klicka här för att ändra format på bakgrundstexten</a:t>
            </a:r>
          </a:p>
          <a:p>
            <a:pPr lvl="1"/>
            <a:r>
              <a:rPr lang="en-GB" noProof="0"/>
              <a:t>Nivå två</a:t>
            </a:r>
          </a:p>
          <a:p>
            <a:pPr lvl="2"/>
            <a:r>
              <a:rPr lang="en-GB" noProof="0"/>
              <a:t>Nivå tre</a:t>
            </a:r>
          </a:p>
          <a:p>
            <a:pPr lvl="3"/>
            <a:r>
              <a:rPr lang="en-GB" noProof="0"/>
              <a:t>Nivå fyra</a:t>
            </a:r>
          </a:p>
          <a:p>
            <a:pPr lvl="4"/>
            <a:r>
              <a:rPr lang="en-GB" noProof="0"/>
              <a:t>Nivå fem</a:t>
            </a:r>
          </a:p>
        </p:txBody>
      </p:sp>
      <p:pic>
        <p:nvPicPr>
          <p:cNvPr id="10" name="Bildobjekt 9">
            <a:extLst>
              <a:ext uri="{FF2B5EF4-FFF2-40B4-BE49-F238E27FC236}">
                <a16:creationId xmlns:a16="http://schemas.microsoft.com/office/drawing/2014/main" id="{6CBB460D-1B7A-4441-A3D9-64BD73112B98}"/>
              </a:ext>
            </a:extLst>
          </p:cNvPr>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260072" y="258978"/>
            <a:ext cx="503569" cy="506904"/>
          </a:xfrm>
          <a:prstGeom prst="rect">
            <a:avLst/>
          </a:prstGeom>
        </p:spPr>
      </p:pic>
    </p:spTree>
    <p:extLst>
      <p:ext uri="{BB962C8B-B14F-4D97-AF65-F5344CB8AC3E}">
        <p14:creationId xmlns:p14="http://schemas.microsoft.com/office/powerpoint/2010/main" val="17339717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ts val="3600"/>
        </a:lnSpc>
        <a:spcBef>
          <a:spcPct val="0"/>
        </a:spcBef>
        <a:buNone/>
        <a:defRPr sz="3400" b="1" kern="1200">
          <a:solidFill>
            <a:schemeClr val="tx1"/>
          </a:solidFill>
          <a:latin typeface="+mj-lt"/>
          <a:ea typeface="+mj-ea"/>
          <a:cs typeface="+mj-cs"/>
        </a:defRPr>
      </a:lvl1pPr>
    </p:titleStyle>
    <p:bodyStyle>
      <a:lvl1pPr marL="228600" indent="-228600" algn="l" defTabSz="914400" rtl="0" eaLnBrk="1" latinLnBrk="0" hangingPunct="1">
        <a:lnSpc>
          <a:spcPts val="3000"/>
        </a:lnSpc>
        <a:spcBef>
          <a:spcPts val="1000"/>
        </a:spcBef>
        <a:buSzPct val="90000"/>
        <a:buFont typeface="Arial" panose="020B0604020202020204" pitchFamily="34" charset="0"/>
        <a:buChar char="•"/>
        <a:defRPr sz="2400" kern="1200">
          <a:solidFill>
            <a:schemeClr val="tx1"/>
          </a:solidFill>
          <a:latin typeface="+mn-lt"/>
          <a:ea typeface="+mn-ea"/>
          <a:cs typeface="+mn-cs"/>
        </a:defRPr>
      </a:lvl1pPr>
      <a:lvl2pPr marL="468313" indent="-219075" algn="l" defTabSz="914400" rtl="0" eaLnBrk="1" latinLnBrk="0" hangingPunct="1">
        <a:lnSpc>
          <a:spcPct val="90000"/>
        </a:lnSpc>
        <a:spcBef>
          <a:spcPts val="300"/>
        </a:spcBef>
        <a:buSzPct val="90000"/>
        <a:buFont typeface="Arial" panose="020B0604020202020204" pitchFamily="34" charset="0"/>
        <a:buChar char="–"/>
        <a:defRPr sz="2000" kern="1200">
          <a:solidFill>
            <a:schemeClr val="tx1"/>
          </a:solidFill>
          <a:latin typeface="+mn-lt"/>
          <a:ea typeface="+mn-ea"/>
          <a:cs typeface="+mn-cs"/>
        </a:defRPr>
      </a:lvl2pPr>
      <a:lvl3pPr marL="468313" indent="-219075" algn="l" defTabSz="914400" rtl="0" eaLnBrk="1" latinLnBrk="0" hangingPunct="1">
        <a:lnSpc>
          <a:spcPct val="90000"/>
        </a:lnSpc>
        <a:spcBef>
          <a:spcPts val="300"/>
        </a:spcBef>
        <a:buSzPct val="90000"/>
        <a:buFont typeface="Arial" panose="020B0604020202020204" pitchFamily="34" charset="0"/>
        <a:buChar char="–"/>
        <a:defRPr sz="2000" kern="1200">
          <a:solidFill>
            <a:schemeClr val="tx1"/>
          </a:solidFill>
          <a:latin typeface="+mn-lt"/>
          <a:ea typeface="+mn-ea"/>
          <a:cs typeface="+mn-cs"/>
        </a:defRPr>
      </a:lvl3pPr>
      <a:lvl4pPr marL="468313" indent="-219075" algn="l" defTabSz="914400" rtl="0" eaLnBrk="1" latinLnBrk="0" hangingPunct="1">
        <a:lnSpc>
          <a:spcPct val="90000"/>
        </a:lnSpc>
        <a:spcBef>
          <a:spcPts val="300"/>
        </a:spcBef>
        <a:buSzPct val="90000"/>
        <a:buFont typeface="Arial" panose="020B0604020202020204" pitchFamily="34" charset="0"/>
        <a:buChar char="–"/>
        <a:defRPr sz="2000" kern="1200">
          <a:solidFill>
            <a:schemeClr val="tx1"/>
          </a:solidFill>
          <a:latin typeface="+mn-lt"/>
          <a:ea typeface="+mn-ea"/>
          <a:cs typeface="+mn-cs"/>
        </a:defRPr>
      </a:lvl4pPr>
      <a:lvl5pPr marL="468313" indent="-219075" algn="l" defTabSz="914400" rtl="0" eaLnBrk="1" latinLnBrk="0" hangingPunct="1">
        <a:lnSpc>
          <a:spcPct val="90000"/>
        </a:lnSpc>
        <a:spcBef>
          <a:spcPts val="300"/>
        </a:spcBef>
        <a:buSzPct val="9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8398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763587" y="1866205"/>
            <a:ext cx="9563753" cy="2387600"/>
          </a:xfrm>
        </p:spPr>
        <p:txBody>
          <a:bodyPr/>
          <a:lstStyle/>
          <a:p>
            <a:r>
              <a:rPr lang="en-US" dirty="0" smtClean="0"/>
              <a:t>Information </a:t>
            </a:r>
            <a:r>
              <a:rPr lang="en-US" dirty="0" err="1" smtClean="0"/>
              <a:t>från</a:t>
            </a:r>
            <a:r>
              <a:rPr lang="en-US" dirty="0" smtClean="0"/>
              <a:t> SLU</a:t>
            </a:r>
            <a:endParaRPr lang="sv-SE" dirty="0"/>
          </a:p>
        </p:txBody>
      </p:sp>
      <p:sp>
        <p:nvSpPr>
          <p:cNvPr id="8" name="Underrubrik 2">
            <a:extLst>
              <a:ext uri="{FF2B5EF4-FFF2-40B4-BE49-F238E27FC236}">
                <a16:creationId xmlns:a16="http://schemas.microsoft.com/office/drawing/2014/main" id="{6A58DD48-D489-423E-BCE6-8C5A7BB71BD9}"/>
              </a:ext>
            </a:extLst>
          </p:cNvPr>
          <p:cNvSpPr>
            <a:spLocks noGrp="1"/>
          </p:cNvSpPr>
          <p:nvPr>
            <p:ph type="subTitle" idx="1"/>
          </p:nvPr>
        </p:nvSpPr>
        <p:spPr>
          <a:xfrm>
            <a:off x="765459" y="4398867"/>
            <a:ext cx="9144000" cy="581891"/>
          </a:xfrm>
        </p:spPr>
        <p:txBody>
          <a:bodyPr/>
          <a:lstStyle/>
          <a:p>
            <a:r>
              <a:rPr lang="en-GB" sz="2400" dirty="0" smtClean="0"/>
              <a:t>Johanna Penell</a:t>
            </a:r>
          </a:p>
          <a:p>
            <a:r>
              <a:rPr lang="en-GB" dirty="0" err="1" smtClean="0"/>
              <a:t>Vicedekan</a:t>
            </a:r>
            <a:r>
              <a:rPr lang="en-GB" dirty="0" smtClean="0"/>
              <a:t> </a:t>
            </a:r>
            <a:r>
              <a:rPr lang="en-GB" dirty="0" err="1" smtClean="0"/>
              <a:t>för</a:t>
            </a:r>
            <a:r>
              <a:rPr lang="en-GB" dirty="0" smtClean="0"/>
              <a:t> </a:t>
            </a:r>
            <a:r>
              <a:rPr lang="en-GB" dirty="0" err="1" smtClean="0"/>
              <a:t>utbildning</a:t>
            </a:r>
            <a:r>
              <a:rPr lang="en-GB" dirty="0" smtClean="0"/>
              <a:t> </a:t>
            </a:r>
            <a:r>
              <a:rPr lang="en-GB" dirty="0" err="1" smtClean="0"/>
              <a:t>på</a:t>
            </a:r>
            <a:r>
              <a:rPr lang="en-GB" dirty="0" smtClean="0"/>
              <a:t> </a:t>
            </a:r>
            <a:r>
              <a:rPr lang="en-GB" dirty="0" err="1" smtClean="0"/>
              <a:t>grund</a:t>
            </a:r>
            <a:r>
              <a:rPr lang="en-GB" dirty="0" smtClean="0"/>
              <a:t> och </a:t>
            </a:r>
            <a:r>
              <a:rPr lang="en-GB" dirty="0" err="1" smtClean="0"/>
              <a:t>avancerad</a:t>
            </a:r>
            <a:r>
              <a:rPr lang="en-GB" dirty="0" smtClean="0"/>
              <a:t> </a:t>
            </a:r>
            <a:r>
              <a:rPr lang="en-GB" dirty="0" err="1" smtClean="0"/>
              <a:t>nivå</a:t>
            </a:r>
            <a:endParaRPr lang="en-GB" dirty="0" smtClean="0"/>
          </a:p>
          <a:p>
            <a:r>
              <a:rPr lang="en-GB" sz="2400" dirty="0" err="1" smtClean="0"/>
              <a:t>Fakulteten</a:t>
            </a:r>
            <a:r>
              <a:rPr lang="en-GB" sz="2400" dirty="0" smtClean="0"/>
              <a:t> </a:t>
            </a:r>
            <a:r>
              <a:rPr lang="en-GB" sz="2400" dirty="0" err="1" smtClean="0"/>
              <a:t>för</a:t>
            </a:r>
            <a:r>
              <a:rPr lang="en-GB" sz="2400" dirty="0" smtClean="0"/>
              <a:t> </a:t>
            </a:r>
            <a:r>
              <a:rPr lang="en-GB" sz="2400" dirty="0" err="1" smtClean="0"/>
              <a:t>veterinärmedicin</a:t>
            </a:r>
            <a:r>
              <a:rPr lang="en-GB" sz="2400" dirty="0" smtClean="0"/>
              <a:t> och </a:t>
            </a:r>
            <a:r>
              <a:rPr lang="en-GB" sz="2400" dirty="0" err="1" smtClean="0"/>
              <a:t>husdjursvetenskap</a:t>
            </a:r>
            <a:r>
              <a:rPr lang="en-GB" sz="2400" dirty="0" smtClean="0"/>
              <a:t>, SLU</a:t>
            </a:r>
            <a:endParaRPr lang="en-GB" sz="2400" dirty="0" smtClean="0"/>
          </a:p>
        </p:txBody>
      </p:sp>
    </p:spTree>
    <p:extLst>
      <p:ext uri="{BB962C8B-B14F-4D97-AF65-F5344CB8AC3E}">
        <p14:creationId xmlns:p14="http://schemas.microsoft.com/office/powerpoint/2010/main" val="1713511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Picture Placeholder 2"/>
          <p:cNvSpPr>
            <a:spLocks noGrp="1"/>
          </p:cNvSpPr>
          <p:nvPr>
            <p:ph type="pic" sz="quarter" idx="10"/>
          </p:nvPr>
        </p:nvSpPr>
        <p:spPr/>
      </p:sp>
      <p:sp>
        <p:nvSpPr>
          <p:cNvPr id="4" name="Title 3"/>
          <p:cNvSpPr>
            <a:spLocks noGrp="1"/>
          </p:cNvSpPr>
          <p:nvPr>
            <p:ph type="title"/>
          </p:nvPr>
        </p:nvSpPr>
        <p:spPr>
          <a:xfrm>
            <a:off x="1098077" y="859395"/>
            <a:ext cx="9862886" cy="880197"/>
          </a:xfrm>
        </p:spPr>
        <p:txBody>
          <a:bodyPr/>
          <a:lstStyle/>
          <a:p>
            <a:r>
              <a:rPr lang="sv-SE" dirty="0" smtClean="0"/>
              <a:t>Utbyggnad av veterinär- och djursjukskötarprogrammen</a:t>
            </a:r>
            <a:endParaRPr lang="en-US" dirty="0"/>
          </a:p>
        </p:txBody>
      </p:sp>
      <p:sp>
        <p:nvSpPr>
          <p:cNvPr id="5" name="Content Placeholder 4"/>
          <p:cNvSpPr>
            <a:spLocks noGrp="1"/>
          </p:cNvSpPr>
          <p:nvPr>
            <p:ph idx="1"/>
          </p:nvPr>
        </p:nvSpPr>
        <p:spPr>
          <a:xfrm>
            <a:off x="668636" y="2470918"/>
            <a:ext cx="9862886" cy="3648517"/>
          </a:xfrm>
        </p:spPr>
        <p:txBody>
          <a:bodyPr/>
          <a:lstStyle/>
          <a:p>
            <a:r>
              <a:rPr lang="sv-SE" dirty="0" smtClean="0"/>
              <a:t>Välkommet uppdrag!</a:t>
            </a:r>
          </a:p>
          <a:p>
            <a:r>
              <a:rPr lang="sv-SE" dirty="0" smtClean="0"/>
              <a:t>Från hösten 2022 tar vi in 115 </a:t>
            </a:r>
            <a:r>
              <a:rPr lang="sv-SE" dirty="0" err="1" smtClean="0"/>
              <a:t>DSSstudenter</a:t>
            </a:r>
            <a:endParaRPr lang="sv-SE" dirty="0" smtClean="0"/>
          </a:p>
          <a:p>
            <a:r>
              <a:rPr lang="sv-SE" dirty="0" smtClean="0"/>
              <a:t>Hösten 2022 tar vi in 110 veterinärstudenter, och från hösten 2023 tar vi in 145 varje år. </a:t>
            </a:r>
          </a:p>
          <a:p>
            <a:r>
              <a:rPr lang="sv-SE" dirty="0" smtClean="0"/>
              <a:t>Den totala ökningen blir då +15 på DSS och +45 på veterinär, tills SLU får ett annat uppdrag.</a:t>
            </a:r>
          </a:p>
          <a:p>
            <a:pPr marL="0" indent="0">
              <a:buNone/>
            </a:pPr>
            <a:endParaRPr lang="sv-SE" dirty="0"/>
          </a:p>
        </p:txBody>
      </p:sp>
    </p:spTree>
    <p:extLst>
      <p:ext uri="{BB962C8B-B14F-4D97-AF65-F5344CB8AC3E}">
        <p14:creationId xmlns:p14="http://schemas.microsoft.com/office/powerpoint/2010/main" val="3675000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Picture Placeholder 2"/>
          <p:cNvSpPr>
            <a:spLocks noGrp="1"/>
          </p:cNvSpPr>
          <p:nvPr>
            <p:ph type="pic" sz="quarter" idx="10"/>
          </p:nvPr>
        </p:nvSpPr>
        <p:spPr/>
      </p:sp>
      <p:sp>
        <p:nvSpPr>
          <p:cNvPr id="4" name="Title 3"/>
          <p:cNvSpPr>
            <a:spLocks noGrp="1"/>
          </p:cNvSpPr>
          <p:nvPr>
            <p:ph type="title"/>
          </p:nvPr>
        </p:nvSpPr>
        <p:spPr>
          <a:xfrm>
            <a:off x="1310348" y="1087238"/>
            <a:ext cx="9862886" cy="880197"/>
          </a:xfrm>
        </p:spPr>
        <p:txBody>
          <a:bodyPr/>
          <a:lstStyle/>
          <a:p>
            <a:r>
              <a:rPr lang="sv-SE" dirty="0" smtClean="0"/>
              <a:t>Utbyggnad av veterinär- och djursjukskötarprogrammen, fortsättning</a:t>
            </a:r>
            <a:endParaRPr lang="en-US" dirty="0"/>
          </a:p>
        </p:txBody>
      </p:sp>
      <p:sp>
        <p:nvSpPr>
          <p:cNvPr id="5" name="Content Placeholder 4"/>
          <p:cNvSpPr>
            <a:spLocks noGrp="1"/>
          </p:cNvSpPr>
          <p:nvPr>
            <p:ph idx="1"/>
          </p:nvPr>
        </p:nvSpPr>
        <p:spPr>
          <a:xfrm>
            <a:off x="578829" y="2454590"/>
            <a:ext cx="9862886" cy="3648517"/>
          </a:xfrm>
        </p:spPr>
        <p:txBody>
          <a:bodyPr/>
          <a:lstStyle/>
          <a:p>
            <a:r>
              <a:rPr lang="sv-SE" dirty="0"/>
              <a:t>Vi hoppas budgetförslaget går igenom i riksdagen och uppdraget därmed börjar officiellt löpa från januari 2022, men vi har redan startat förberedelserna eftersom det är kort om tid. </a:t>
            </a:r>
            <a:endParaRPr lang="en-US" dirty="0"/>
          </a:p>
          <a:p>
            <a:r>
              <a:rPr lang="sv-SE" dirty="0" smtClean="0"/>
              <a:t>Extern r</a:t>
            </a:r>
            <a:r>
              <a:rPr lang="sv-SE" dirty="0" smtClean="0"/>
              <a:t>eferensgrupp kommer skapas och exempelvis Gröna Arbetsgivare kommer få en inbjudan från SLUs prorektor att delta i denna</a:t>
            </a:r>
            <a:endParaRPr lang="sv-SE" dirty="0"/>
          </a:p>
        </p:txBody>
      </p:sp>
    </p:spTree>
    <p:extLst>
      <p:ext uri="{BB962C8B-B14F-4D97-AF65-F5344CB8AC3E}">
        <p14:creationId xmlns:p14="http://schemas.microsoft.com/office/powerpoint/2010/main" val="192244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1"/>
          </p:nvPr>
        </p:nvSpPr>
        <p:spPr/>
        <p:txBody>
          <a:bodyPr/>
          <a:lstStyle/>
          <a:p>
            <a:endParaRPr lang="sv-SE"/>
          </a:p>
        </p:txBody>
      </p:sp>
      <p:sp>
        <p:nvSpPr>
          <p:cNvPr id="12" name="Picture Placeholder 11"/>
          <p:cNvSpPr>
            <a:spLocks noGrp="1"/>
          </p:cNvSpPr>
          <p:nvPr>
            <p:ph type="pic" sz="quarter" idx="10"/>
          </p:nvPr>
        </p:nvSpPr>
        <p:spPr/>
      </p:sp>
      <p:sp>
        <p:nvSpPr>
          <p:cNvPr id="4" name="Title 3"/>
          <p:cNvSpPr>
            <a:spLocks noGrp="1"/>
          </p:cNvSpPr>
          <p:nvPr>
            <p:ph type="title"/>
          </p:nvPr>
        </p:nvSpPr>
        <p:spPr>
          <a:xfrm>
            <a:off x="1274906" y="883086"/>
            <a:ext cx="9862886" cy="880197"/>
          </a:xfrm>
        </p:spPr>
        <p:txBody>
          <a:bodyPr/>
          <a:lstStyle/>
          <a:p>
            <a:r>
              <a:rPr lang="sv-SE" dirty="0"/>
              <a:t>Olika metoder för </a:t>
            </a:r>
            <a:r>
              <a:rPr lang="sv-SE" dirty="0" smtClean="0"/>
              <a:t>antagning till </a:t>
            </a:r>
            <a:r>
              <a:rPr lang="sv-SE" dirty="0" err="1" smtClean="0"/>
              <a:t>veterinärprogrammet</a:t>
            </a:r>
            <a:endParaRPr lang="en-US" dirty="0"/>
          </a:p>
        </p:txBody>
      </p:sp>
      <p:sp>
        <p:nvSpPr>
          <p:cNvPr id="9" name="Content Placeholder 8"/>
          <p:cNvSpPr>
            <a:spLocks noGrp="1"/>
          </p:cNvSpPr>
          <p:nvPr>
            <p:ph idx="1"/>
          </p:nvPr>
        </p:nvSpPr>
        <p:spPr/>
        <p:txBody>
          <a:bodyPr/>
          <a:lstStyle/>
          <a:p>
            <a:pPr marL="0" indent="0">
              <a:buNone/>
            </a:pPr>
            <a:r>
              <a:rPr lang="sv-SE" dirty="0" smtClean="0"/>
              <a:t>SLU undersöker hur vi skulle kunna ändra antagningen till programmet så att det utöver antagningskvoter för grundskolebetyg och högskoleprov kan bli en ytterligare en antagningskvot. </a:t>
            </a:r>
          </a:p>
          <a:p>
            <a:pPr marL="0" indent="0">
              <a:buNone/>
            </a:pPr>
            <a:endParaRPr lang="sv-SE" dirty="0" smtClean="0"/>
          </a:p>
          <a:p>
            <a:pPr marL="0" indent="0">
              <a:buNone/>
            </a:pPr>
            <a:r>
              <a:rPr lang="sv-SE" dirty="0" smtClean="0"/>
              <a:t>Med detta önskar vi få dels en större diversifiering av studenterna och dels fånga studenter med hög motivation att genomföra utbildningen.</a:t>
            </a:r>
            <a:endParaRPr lang="sv-SE" dirty="0"/>
          </a:p>
        </p:txBody>
      </p:sp>
    </p:spTree>
    <p:extLst>
      <p:ext uri="{BB962C8B-B14F-4D97-AF65-F5344CB8AC3E}">
        <p14:creationId xmlns:p14="http://schemas.microsoft.com/office/powerpoint/2010/main" val="1659752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Picture Placeholder 2"/>
          <p:cNvSpPr>
            <a:spLocks noGrp="1"/>
          </p:cNvSpPr>
          <p:nvPr>
            <p:ph type="pic" sz="quarter" idx="10"/>
          </p:nvPr>
        </p:nvSpPr>
        <p:spPr/>
      </p:sp>
      <p:sp>
        <p:nvSpPr>
          <p:cNvPr id="4" name="Title 3"/>
          <p:cNvSpPr>
            <a:spLocks noGrp="1"/>
          </p:cNvSpPr>
          <p:nvPr>
            <p:ph type="title"/>
          </p:nvPr>
        </p:nvSpPr>
        <p:spPr>
          <a:xfrm>
            <a:off x="1074879" y="228498"/>
            <a:ext cx="9862886" cy="880197"/>
          </a:xfrm>
        </p:spPr>
        <p:txBody>
          <a:bodyPr/>
          <a:lstStyle/>
          <a:p>
            <a:pPr lvl="0"/>
            <a:r>
              <a:rPr lang="sv-SE" dirty="0" err="1" smtClean="0"/>
              <a:t>Tuvet</a:t>
            </a:r>
            <a:r>
              <a:rPr lang="sv-SE" dirty="0" smtClean="0"/>
              <a:t>-utbildningen</a:t>
            </a:r>
            <a:endParaRPr lang="sv-SE" dirty="0"/>
          </a:p>
        </p:txBody>
      </p:sp>
      <p:sp>
        <p:nvSpPr>
          <p:cNvPr id="9" name="TextBox 8"/>
          <p:cNvSpPr txBox="1"/>
          <p:nvPr/>
        </p:nvSpPr>
        <p:spPr>
          <a:xfrm>
            <a:off x="242837" y="1363436"/>
            <a:ext cx="10963638" cy="4284979"/>
          </a:xfrm>
          <a:prstGeom prst="rect">
            <a:avLst/>
          </a:prstGeom>
          <a:noFill/>
        </p:spPr>
        <p:txBody>
          <a:bodyPr wrap="none" lIns="0" tIns="0" rIns="0" bIns="0" rtlCol="0">
            <a:noAutofit/>
          </a:bodyPr>
          <a:lstStyle/>
          <a:p>
            <a:pPr marL="342900" indent="-342900" algn="l">
              <a:lnSpc>
                <a:spcPts val="3000"/>
              </a:lnSpc>
              <a:buFont typeface="Arial" panose="020B0604020202020204" pitchFamily="34" charset="0"/>
              <a:buChar char="•"/>
            </a:pPr>
            <a:r>
              <a:rPr lang="en-US" sz="2400" dirty="0" err="1" smtClean="0">
                <a:latin typeface="Arial" panose="020B0604020202020204" pitchFamily="34" charset="0"/>
                <a:cs typeface="Arial" panose="020B0604020202020204" pitchFamily="34" charset="0"/>
              </a:rPr>
              <a:t>Varje</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år</a:t>
            </a:r>
            <a:r>
              <a:rPr lang="en-US" sz="2400" dirty="0" smtClean="0">
                <a:latin typeface="Arial" panose="020B0604020202020204" pitchFamily="34" charset="0"/>
                <a:cs typeface="Arial" panose="020B0604020202020204" pitchFamily="34" charset="0"/>
              </a:rPr>
              <a:t> </a:t>
            </a:r>
            <a:r>
              <a:rPr lang="en-US" sz="2400" u="sng" dirty="0" err="1" smtClean="0">
                <a:latin typeface="Arial" panose="020B0604020202020204" pitchFamily="34" charset="0"/>
                <a:cs typeface="Arial" panose="020B0604020202020204" pitchFamily="34" charset="0"/>
              </a:rPr>
              <a:t>ansöker</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medeltal</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mellan</a:t>
            </a:r>
            <a:r>
              <a:rPr lang="en-US" sz="2400" dirty="0" smtClean="0">
                <a:latin typeface="Arial" panose="020B0604020202020204" pitchFamily="34" charset="0"/>
                <a:cs typeface="Arial" panose="020B0604020202020204" pitchFamily="34" charset="0"/>
              </a:rPr>
              <a:t> 30 och 40 </a:t>
            </a:r>
            <a:r>
              <a:rPr lang="en-US" sz="2400" dirty="0" err="1" smtClean="0">
                <a:latin typeface="Arial" panose="020B0604020202020204" pitchFamily="34" charset="0"/>
                <a:cs typeface="Arial" panose="020B0604020202020204" pitchFamily="34" charset="0"/>
              </a:rPr>
              <a:t>personer</a:t>
            </a:r>
            <a:r>
              <a:rPr lang="en-US" sz="2400" dirty="0" smtClean="0">
                <a:latin typeface="Arial" panose="020B0604020202020204" pitchFamily="34" charset="0"/>
                <a:cs typeface="Arial" panose="020B0604020202020204" pitchFamily="34" charset="0"/>
              </a:rPr>
              <a:t> till </a:t>
            </a:r>
            <a:r>
              <a:rPr lang="en-US" sz="2400" dirty="0" err="1" smtClean="0">
                <a:latin typeface="Arial" panose="020B0604020202020204" pitchFamily="34" charset="0"/>
                <a:cs typeface="Arial" panose="020B0604020202020204" pitchFamily="34" charset="0"/>
              </a:rPr>
              <a:t>Tuvet-utbildningen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som</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är</a:t>
            </a:r>
            <a:r>
              <a:rPr lang="en-US" sz="2400" dirty="0" smtClean="0">
                <a:latin typeface="Arial" panose="020B0604020202020204" pitchFamily="34" charset="0"/>
                <a:cs typeface="Arial" panose="020B0604020202020204" pitchFamily="34" charset="0"/>
              </a:rPr>
              <a:t> 2-årig, </a:t>
            </a:r>
          </a:p>
          <a:p>
            <a:pPr>
              <a:spcAft>
                <a:spcPts val="0"/>
              </a:spcAft>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senaste</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två</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åren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var</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det</a:t>
            </a:r>
            <a:r>
              <a:rPr lang="en-US" sz="2400" dirty="0" smtClean="0">
                <a:latin typeface="Arial" panose="020B0604020202020204" pitchFamily="34" charset="0"/>
                <a:cs typeface="Arial" panose="020B0604020202020204" pitchFamily="34" charset="0"/>
              </a:rPr>
              <a:t> </a:t>
            </a:r>
            <a:r>
              <a:rPr lang="sv-SE" sz="2400" dirty="0">
                <a:latin typeface="Arial" panose="020B0604020202020204" pitchFamily="34" charset="0"/>
                <a:ea typeface="Calibri" panose="020F0502020204030204" pitchFamily="34" charset="0"/>
                <a:cs typeface="Arial" panose="020B0604020202020204" pitchFamily="34" charset="0"/>
              </a:rPr>
              <a:t>36 </a:t>
            </a:r>
            <a:r>
              <a:rPr lang="sv-SE" sz="2400" dirty="0" err="1">
                <a:latin typeface="Arial" panose="020B0604020202020204" pitchFamily="34" charset="0"/>
                <a:ea typeface="Calibri" panose="020F0502020204030204" pitchFamily="34" charset="0"/>
                <a:cs typeface="Arial" panose="020B0604020202020204" pitchFamily="34" charset="0"/>
              </a:rPr>
              <a:t>resp</a:t>
            </a:r>
            <a:r>
              <a:rPr lang="sv-SE" sz="2400" dirty="0">
                <a:latin typeface="Arial" panose="020B0604020202020204" pitchFamily="34" charset="0"/>
                <a:ea typeface="Calibri" panose="020F0502020204030204" pitchFamily="34" charset="0"/>
                <a:cs typeface="Arial" panose="020B0604020202020204" pitchFamily="34" charset="0"/>
              </a:rPr>
              <a:t> </a:t>
            </a:r>
            <a:r>
              <a:rPr lang="sv-SE" sz="2400" dirty="0" smtClean="0">
                <a:latin typeface="Arial" panose="020B0604020202020204" pitchFamily="34" charset="0"/>
                <a:ea typeface="Calibri" panose="020F0502020204030204" pitchFamily="34" charset="0"/>
                <a:cs typeface="Arial" panose="020B0604020202020204" pitchFamily="34" charset="0"/>
              </a:rPr>
              <a:t>49 sökanden.</a:t>
            </a:r>
            <a:endParaRPr lang="sv-SE" sz="2400" dirty="0">
              <a:latin typeface="Arial" panose="020B0604020202020204" pitchFamily="34" charset="0"/>
              <a:ea typeface="Calibri" panose="020F0502020204030204" pitchFamily="34" charset="0"/>
              <a:cs typeface="Arial" panose="020B0604020202020204" pitchFamily="34" charset="0"/>
            </a:endParaRPr>
          </a:p>
          <a:p>
            <a:pPr marL="342900" indent="-342900" algn="l">
              <a:lnSpc>
                <a:spcPts val="3000"/>
              </a:lnSpc>
              <a:buFont typeface="Arial" panose="020B0604020202020204" pitchFamily="34" charset="0"/>
              <a:buChar char="•"/>
            </a:pPr>
            <a:r>
              <a:rPr lang="en-US" sz="2400" dirty="0" smtClean="0">
                <a:latin typeface="Arial" panose="020B0604020202020204" pitchFamily="34" charset="0"/>
                <a:cs typeface="Arial" panose="020B0604020202020204" pitchFamily="34" charset="0"/>
              </a:rPr>
              <a:t>Av </a:t>
            </a:r>
            <a:r>
              <a:rPr lang="en-US" sz="2400" dirty="0" err="1" smtClean="0">
                <a:latin typeface="Arial" panose="020B0604020202020204" pitchFamily="34" charset="0"/>
                <a:cs typeface="Arial" panose="020B0604020202020204" pitchFamily="34" charset="0"/>
              </a:rPr>
              <a:t>dessa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brukar</a:t>
            </a:r>
            <a:r>
              <a:rPr lang="en-US" sz="2400" dirty="0" smtClean="0">
                <a:latin typeface="Arial" panose="020B0604020202020204" pitchFamily="34" charset="0"/>
                <a:cs typeface="Arial" panose="020B0604020202020204" pitchFamily="34" charset="0"/>
              </a:rPr>
              <a:t> ca 20 </a:t>
            </a:r>
            <a:r>
              <a:rPr lang="en-US" sz="2400" dirty="0" err="1" smtClean="0">
                <a:latin typeface="Arial" panose="020B0604020202020204" pitchFamily="34" charset="0"/>
                <a:cs typeface="Arial" panose="020B0604020202020204" pitchFamily="34" charset="0"/>
              </a:rPr>
              <a:t>stycken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vara</a:t>
            </a:r>
            <a:r>
              <a:rPr lang="en-US" sz="2400" dirty="0" smtClean="0">
                <a:latin typeface="Arial" panose="020B0604020202020204" pitchFamily="34" charset="0"/>
                <a:cs typeface="Arial" panose="020B0604020202020204" pitchFamily="34" charset="0"/>
              </a:rPr>
              <a:t> </a:t>
            </a:r>
            <a:r>
              <a:rPr lang="en-US" sz="2400" u="sng" dirty="0" err="1" smtClean="0">
                <a:latin typeface="Arial" panose="020B0604020202020204" pitchFamily="34" charset="0"/>
                <a:cs typeface="Arial" panose="020B0604020202020204" pitchFamily="34" charset="0"/>
              </a:rPr>
              <a:t>behöriga</a:t>
            </a:r>
            <a:r>
              <a:rPr lang="en-US" sz="2400" dirty="0" smtClean="0">
                <a:latin typeface="Arial" panose="020B0604020202020204" pitchFamily="34" charset="0"/>
                <a:cs typeface="Arial" panose="020B0604020202020204" pitchFamily="34" charset="0"/>
              </a:rPr>
              <a:t> till </a:t>
            </a:r>
            <a:r>
              <a:rPr lang="en-US" sz="2400" dirty="0" err="1" smtClean="0">
                <a:latin typeface="Arial" panose="020B0604020202020204" pitchFamily="34" charset="0"/>
                <a:cs typeface="Arial" panose="020B0604020202020204" pitchFamily="34" charset="0"/>
              </a:rPr>
              <a:t>programmet</a:t>
            </a:r>
            <a:r>
              <a:rPr lang="en-US" sz="2400" dirty="0" smtClean="0">
                <a:latin typeface="Arial" panose="020B0604020202020204" pitchFamily="34" charset="0"/>
                <a:cs typeface="Arial" panose="020B0604020202020204" pitchFamily="34" charset="0"/>
              </a:rPr>
              <a:t>, de </a:t>
            </a:r>
            <a:r>
              <a:rPr lang="en-US" sz="2400" dirty="0" err="1" smtClean="0">
                <a:latin typeface="Arial" panose="020B0604020202020204" pitchFamily="34" charset="0"/>
                <a:cs typeface="Arial" panose="020B0604020202020204" pitchFamily="34" charset="0"/>
              </a:rPr>
              <a:t>senaste</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två</a:t>
            </a:r>
            <a:r>
              <a:rPr lang="en-US" sz="2400" dirty="0" smtClean="0">
                <a:latin typeface="Arial" panose="020B0604020202020204" pitchFamily="34" charset="0"/>
                <a:cs typeface="Arial" panose="020B0604020202020204" pitchFamily="34" charset="0"/>
              </a:rPr>
              <a:t> </a:t>
            </a:r>
          </a:p>
          <a:p>
            <a:pPr algn="l">
              <a:lnSpc>
                <a:spcPts val="3000"/>
              </a:lnSpc>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åren</a:t>
            </a:r>
            <a:r>
              <a:rPr lang="en-US" sz="2400" dirty="0" smtClean="0">
                <a:latin typeface="Arial" panose="020B0604020202020204" pitchFamily="34" charset="0"/>
                <a:cs typeface="Arial" panose="020B0604020202020204" pitchFamily="34" charset="0"/>
              </a:rPr>
              <a:t> 17 </a:t>
            </a:r>
            <a:r>
              <a:rPr lang="en-US" sz="2400" dirty="0" err="1" smtClean="0">
                <a:latin typeface="Arial" panose="020B0604020202020204" pitchFamily="34" charset="0"/>
                <a:cs typeface="Arial" panose="020B0604020202020204" pitchFamily="34" charset="0"/>
              </a:rPr>
              <a:t>resp</a:t>
            </a:r>
            <a:r>
              <a:rPr lang="en-US" sz="2400" dirty="0" smtClean="0">
                <a:latin typeface="Arial" panose="020B0604020202020204" pitchFamily="34" charset="0"/>
                <a:cs typeface="Arial" panose="020B0604020202020204" pitchFamily="34" charset="0"/>
              </a:rPr>
              <a:t> 23 </a:t>
            </a:r>
            <a:r>
              <a:rPr lang="en-US" sz="2400" dirty="0" err="1" smtClean="0">
                <a:latin typeface="Arial" panose="020B0604020202020204" pitchFamily="34" charset="0"/>
                <a:cs typeface="Arial" panose="020B0604020202020204" pitchFamily="34" charset="0"/>
              </a:rPr>
              <a:t>st</a:t>
            </a:r>
            <a:r>
              <a:rPr lang="en-US" sz="2400" dirty="0">
                <a:latin typeface="Arial" panose="020B0604020202020204" pitchFamily="34" charset="0"/>
                <a:cs typeface="Arial" panose="020B0604020202020204" pitchFamily="34" charset="0"/>
              </a:rPr>
              <a:t> </a:t>
            </a:r>
            <a:endParaRPr lang="en-US" sz="2400" dirty="0" smtClean="0">
              <a:latin typeface="Arial" panose="020B0604020202020204" pitchFamily="34" charset="0"/>
              <a:cs typeface="Arial" panose="020B0604020202020204" pitchFamily="34" charset="0"/>
            </a:endParaRPr>
          </a:p>
          <a:p>
            <a:pPr marL="342900" indent="-342900">
              <a:lnSpc>
                <a:spcPts val="3000"/>
              </a:lnSpc>
              <a:buFont typeface="Arial" panose="020B0604020202020204" pitchFamily="34" charset="0"/>
              <a:buChar char="•"/>
            </a:pPr>
            <a:r>
              <a:rPr lang="en-US" sz="2400" dirty="0" smtClean="0">
                <a:latin typeface="Arial" panose="020B0604020202020204" pitchFamily="34" charset="0"/>
                <a:cs typeface="Arial" panose="020B0604020202020204" pitchFamily="34" charset="0"/>
              </a:rPr>
              <a:t>Sedan </a:t>
            </a:r>
            <a:r>
              <a:rPr lang="en-US" sz="2400" dirty="0" err="1" smtClean="0">
                <a:latin typeface="Arial" panose="020B0604020202020204" pitchFamily="34" charset="0"/>
                <a:cs typeface="Arial" panose="020B0604020202020204" pitchFamily="34" charset="0"/>
              </a:rPr>
              <a:t>genomförs</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diagnostisk</a:t>
            </a:r>
            <a:r>
              <a:rPr lang="en-US" sz="2400" dirty="0" smtClean="0">
                <a:latin typeface="Arial" panose="020B0604020202020204" pitchFamily="34" charset="0"/>
                <a:cs typeface="Arial" panose="020B0604020202020204" pitchFamily="34" charset="0"/>
              </a:rPr>
              <a:t> test. De </a:t>
            </a:r>
            <a:r>
              <a:rPr lang="en-US" sz="2400" dirty="0" err="1" smtClean="0">
                <a:latin typeface="Arial" panose="020B0604020202020204" pitchFamily="34" charset="0"/>
                <a:cs typeface="Arial" panose="020B0604020202020204" pitchFamily="34" charset="0"/>
              </a:rPr>
              <a:t>senaste</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två</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åren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var</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det</a:t>
            </a:r>
            <a:r>
              <a:rPr lang="en-US" sz="2400" dirty="0" smtClean="0">
                <a:latin typeface="Arial" panose="020B0604020202020204" pitchFamily="34" charset="0"/>
                <a:cs typeface="Arial" panose="020B0604020202020204" pitchFamily="34" charset="0"/>
              </a:rPr>
              <a:t> </a:t>
            </a:r>
            <a:r>
              <a:rPr lang="sv-SE" sz="2400" dirty="0">
                <a:latin typeface="Arial" panose="020B0604020202020204" pitchFamily="34" charset="0"/>
                <a:ea typeface="Calibri" panose="020F0502020204030204" pitchFamily="34" charset="0"/>
                <a:cs typeface="Arial" panose="020B0604020202020204" pitchFamily="34" charset="0"/>
              </a:rPr>
              <a:t>25 </a:t>
            </a:r>
            <a:r>
              <a:rPr lang="sv-SE" sz="2400" dirty="0" err="1">
                <a:latin typeface="Arial" panose="020B0604020202020204" pitchFamily="34" charset="0"/>
                <a:ea typeface="Calibri" panose="020F0502020204030204" pitchFamily="34" charset="0"/>
                <a:cs typeface="Arial" panose="020B0604020202020204" pitchFamily="34" charset="0"/>
              </a:rPr>
              <a:t>resp</a:t>
            </a:r>
            <a:r>
              <a:rPr lang="sv-SE" sz="2400" dirty="0">
                <a:latin typeface="Arial" panose="020B0604020202020204" pitchFamily="34" charset="0"/>
                <a:ea typeface="Calibri" panose="020F0502020204030204" pitchFamily="34" charset="0"/>
                <a:cs typeface="Arial" panose="020B0604020202020204" pitchFamily="34" charset="0"/>
              </a:rPr>
              <a:t> </a:t>
            </a:r>
            <a:r>
              <a:rPr lang="sv-SE" sz="2400" dirty="0" smtClean="0">
                <a:latin typeface="Arial" panose="020B0604020202020204" pitchFamily="34" charset="0"/>
                <a:ea typeface="Calibri" panose="020F0502020204030204" pitchFamily="34" charset="0"/>
                <a:cs typeface="Arial" panose="020B0604020202020204" pitchFamily="34" charset="0"/>
              </a:rPr>
              <a:t>33, och </a:t>
            </a:r>
          </a:p>
          <a:p>
            <a:pPr>
              <a:lnSpc>
                <a:spcPts val="3000"/>
              </a:lnSpc>
            </a:pPr>
            <a:r>
              <a:rPr lang="sv-SE" sz="2400" dirty="0">
                <a:latin typeface="Arial" panose="020B0604020202020204" pitchFamily="34" charset="0"/>
                <a:ea typeface="Calibri" panose="020F0502020204030204" pitchFamily="34" charset="0"/>
                <a:cs typeface="Arial" panose="020B0604020202020204" pitchFamily="34" charset="0"/>
              </a:rPr>
              <a:t> </a:t>
            </a:r>
            <a:r>
              <a:rPr lang="sv-SE" sz="2400" dirty="0" smtClean="0">
                <a:latin typeface="Arial" panose="020B0604020202020204" pitchFamily="34" charset="0"/>
                <a:ea typeface="Calibri" panose="020F0502020204030204" pitchFamily="34" charset="0"/>
                <a:cs typeface="Arial" panose="020B0604020202020204" pitchFamily="34" charset="0"/>
              </a:rPr>
              <a:t>   15 med bäst resultat bjöds in till intervju. </a:t>
            </a:r>
            <a:endParaRPr lang="en-US" sz="2400" dirty="0" smtClean="0">
              <a:latin typeface="Arial" panose="020B0604020202020204" pitchFamily="34" charset="0"/>
              <a:cs typeface="Arial" panose="020B0604020202020204" pitchFamily="34" charset="0"/>
            </a:endParaRPr>
          </a:p>
          <a:p>
            <a:pPr marL="342900" indent="-342900" algn="l">
              <a:lnSpc>
                <a:spcPts val="3000"/>
              </a:lnSpc>
              <a:buFont typeface="Arial" panose="020B0604020202020204" pitchFamily="34" charset="0"/>
              <a:buChar char="•"/>
            </a:pPr>
            <a:r>
              <a:rPr lang="en-US" sz="2400" dirty="0" smtClean="0">
                <a:latin typeface="Arial" panose="020B0604020202020204" pitchFamily="34" charset="0"/>
                <a:cs typeface="Arial" panose="020B0604020202020204" pitchFamily="34" charset="0"/>
              </a:rPr>
              <a:t>6 </a:t>
            </a:r>
            <a:r>
              <a:rPr lang="en-US" sz="2400" dirty="0" err="1" smtClean="0">
                <a:latin typeface="Arial" panose="020B0604020202020204" pitchFamily="34" charset="0"/>
                <a:cs typeface="Arial" panose="020B0604020202020204" pitchFamily="34" charset="0"/>
              </a:rPr>
              <a:t>studenter</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tas</a:t>
            </a:r>
            <a:r>
              <a:rPr lang="en-US" sz="2400" dirty="0" smtClean="0">
                <a:latin typeface="Arial" panose="020B0604020202020204" pitchFamily="34" charset="0"/>
                <a:cs typeface="Arial" panose="020B0604020202020204" pitchFamily="34" charset="0"/>
              </a:rPr>
              <a:t> in per </a:t>
            </a:r>
            <a:r>
              <a:rPr lang="en-US" sz="2400" dirty="0" err="1" smtClean="0">
                <a:latin typeface="Arial" panose="020B0604020202020204" pitchFamily="34" charset="0"/>
                <a:cs typeface="Arial" panose="020B0604020202020204" pitchFamily="34" charset="0"/>
              </a:rPr>
              <a:t>år</a:t>
            </a:r>
            <a:endParaRPr lang="en-US" sz="2400" dirty="0" smtClean="0">
              <a:latin typeface="Arial" panose="020B0604020202020204" pitchFamily="34" charset="0"/>
              <a:cs typeface="Arial" panose="020B0604020202020204" pitchFamily="34" charset="0"/>
            </a:endParaRPr>
          </a:p>
          <a:p>
            <a:pPr marL="342900" indent="-342900" algn="l">
              <a:lnSpc>
                <a:spcPts val="3000"/>
              </a:lnSpc>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algn="l">
              <a:lnSpc>
                <a:spcPts val="3000"/>
              </a:lnSpc>
            </a:pPr>
            <a:r>
              <a:rPr lang="en-US" sz="2400" dirty="0" err="1" smtClean="0">
                <a:latin typeface="Arial" panose="020B0604020202020204" pitchFamily="34" charset="0"/>
                <a:cs typeface="Arial" panose="020B0604020202020204" pitchFamily="34" charset="0"/>
              </a:rPr>
              <a:t>Gällande</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reglerna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för</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svensk</a:t>
            </a:r>
            <a:r>
              <a:rPr lang="en-US" sz="2400" dirty="0" smtClean="0">
                <a:latin typeface="Arial" panose="020B0604020202020204" pitchFamily="34" charset="0"/>
                <a:cs typeface="Arial" panose="020B0604020202020204" pitchFamily="34" charset="0"/>
              </a:rPr>
              <a:t> legitimation vid Examen </a:t>
            </a:r>
            <a:r>
              <a:rPr lang="en-US" sz="2400" dirty="0" err="1" smtClean="0">
                <a:latin typeface="Arial" panose="020B0604020202020204" pitchFamily="34" charset="0"/>
                <a:cs typeface="Arial" panose="020B0604020202020204" pitchFamily="34" charset="0"/>
              </a:rPr>
              <a:t>från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utanför</a:t>
            </a:r>
            <a:r>
              <a:rPr lang="en-US" sz="2400" dirty="0" smtClean="0">
                <a:latin typeface="Arial" panose="020B0604020202020204" pitchFamily="34" charset="0"/>
                <a:cs typeface="Arial" panose="020B0604020202020204" pitchFamily="34" charset="0"/>
              </a:rPr>
              <a:t> EU/EES </a:t>
            </a:r>
            <a:r>
              <a:rPr lang="en-US" sz="2400" dirty="0" err="1" smtClean="0">
                <a:latin typeface="Arial" panose="020B0604020202020204" pitchFamily="34" charset="0"/>
                <a:cs typeface="Arial" panose="020B0604020202020204" pitchFamily="34" charset="0"/>
              </a:rPr>
              <a:t>så</a:t>
            </a:r>
            <a:r>
              <a:rPr lang="en-US" sz="2400" dirty="0" smtClean="0">
                <a:latin typeface="Arial" panose="020B0604020202020204" pitchFamily="34" charset="0"/>
                <a:cs typeface="Arial" panose="020B0604020202020204" pitchFamily="34" charset="0"/>
              </a:rPr>
              <a:t> </a:t>
            </a:r>
          </a:p>
          <a:p>
            <a:pPr algn="l">
              <a:lnSpc>
                <a:spcPts val="3000"/>
              </a:lnSpc>
            </a:pPr>
            <a:r>
              <a:rPr lang="en-US" sz="2400" dirty="0" err="1" smtClean="0">
                <a:latin typeface="Arial" panose="020B0604020202020204" pitchFamily="34" charset="0"/>
                <a:cs typeface="Arial" panose="020B0604020202020204" pitchFamily="34" charset="0"/>
              </a:rPr>
              <a:t>är</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Jordbruksverket</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bäst</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lämpade</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att</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svara</a:t>
            </a:r>
            <a:r>
              <a:rPr lang="en-US" sz="2400" dirty="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både</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på</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antalet</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ansökningar</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från</a:t>
            </a:r>
            <a:r>
              <a:rPr lang="en-US" sz="2400" dirty="0" smtClean="0">
                <a:latin typeface="Arial" panose="020B0604020202020204" pitchFamily="34" charset="0"/>
                <a:cs typeface="Arial" panose="020B0604020202020204" pitchFamily="34" charset="0"/>
              </a:rPr>
              <a:t> </a:t>
            </a:r>
          </a:p>
          <a:p>
            <a:pPr algn="l">
              <a:lnSpc>
                <a:spcPts val="3000"/>
              </a:lnSpc>
            </a:pPr>
            <a:r>
              <a:rPr lang="en-US" sz="2400" dirty="0" err="1" smtClean="0">
                <a:latin typeface="Arial" panose="020B0604020202020204" pitchFamily="34" charset="0"/>
                <a:cs typeface="Arial" panose="020B0604020202020204" pitchFamily="34" charset="0"/>
              </a:rPr>
              <a:t>personer</a:t>
            </a:r>
            <a:r>
              <a:rPr lang="en-US" sz="2400" dirty="0" smtClean="0">
                <a:latin typeface="Arial" panose="020B0604020202020204" pitchFamily="34" charset="0"/>
                <a:cs typeface="Arial" panose="020B0604020202020204" pitchFamily="34" charset="0"/>
              </a:rPr>
              <a:t> med </a:t>
            </a:r>
            <a:r>
              <a:rPr lang="en-US" sz="2400" dirty="0" err="1" smtClean="0">
                <a:latin typeface="Arial" panose="020B0604020202020204" pitchFamily="34" charset="0"/>
                <a:cs typeface="Arial" panose="020B0604020202020204" pitchFamily="34" charset="0"/>
              </a:rPr>
              <a:t>veterinärexamen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från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Storbrittanien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samt</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huruvida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dessa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personer</a:t>
            </a:r>
            <a:r>
              <a:rPr lang="en-US" sz="2400" dirty="0" smtClean="0">
                <a:latin typeface="Arial" panose="020B0604020202020204" pitchFamily="34" charset="0"/>
                <a:cs typeface="Arial" panose="020B0604020202020204" pitchFamily="34" charset="0"/>
              </a:rPr>
              <a:t> </a:t>
            </a:r>
          </a:p>
          <a:p>
            <a:pPr algn="l">
              <a:lnSpc>
                <a:spcPts val="3000"/>
              </a:lnSpc>
            </a:pPr>
            <a:r>
              <a:rPr lang="en-US" sz="2400" dirty="0" err="1" smtClean="0">
                <a:latin typeface="Arial" panose="020B0604020202020204" pitchFamily="34" charset="0"/>
                <a:cs typeface="Arial" panose="020B0604020202020204" pitchFamily="34" charset="0"/>
              </a:rPr>
              <a:t>behöver</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gå</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Tuvet</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ifall</a:t>
            </a:r>
            <a:r>
              <a:rPr lang="en-US" sz="2400" dirty="0" smtClean="0">
                <a:latin typeface="Arial" panose="020B0604020202020204" pitchFamily="34" charset="0"/>
                <a:cs typeface="Arial" panose="020B0604020202020204" pitchFamily="34" charset="0"/>
              </a:rPr>
              <a:t> de </a:t>
            </a:r>
            <a:r>
              <a:rPr lang="en-US" sz="2400" dirty="0" err="1" smtClean="0">
                <a:latin typeface="Arial" panose="020B0604020202020204" pitchFamily="34" charset="0"/>
                <a:cs typeface="Arial" panose="020B0604020202020204" pitchFamily="34" charset="0"/>
              </a:rPr>
              <a:t>har</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svenskakunskaper</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på</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godtagbar</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nivå</a:t>
            </a:r>
            <a:r>
              <a:rPr lang="en-US" sz="2400" dirty="0" smtClean="0">
                <a:latin typeface="Arial" panose="020B0604020202020204" pitchFamily="34" charset="0"/>
                <a:cs typeface="Arial" panose="020B0604020202020204" pitchFamily="34" charset="0"/>
              </a:rPr>
              <a:t> mm.  </a:t>
            </a:r>
          </a:p>
          <a:p>
            <a:pPr marL="342900" indent="-342900" algn="l">
              <a:lnSpc>
                <a:spcPts val="3000"/>
              </a:lnSpc>
              <a:buFont typeface="Arial" panose="020B0604020202020204" pitchFamily="34" charset="0"/>
              <a:buChar char="•"/>
            </a:pPr>
            <a:endParaRPr lang="en-US" sz="2400" dirty="0" smtClean="0"/>
          </a:p>
        </p:txBody>
      </p:sp>
    </p:spTree>
    <p:extLst>
      <p:ext uri="{BB962C8B-B14F-4D97-AF65-F5344CB8AC3E}">
        <p14:creationId xmlns:p14="http://schemas.microsoft.com/office/powerpoint/2010/main" val="248084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Picture Placeholder 2"/>
          <p:cNvSpPr>
            <a:spLocks noGrp="1"/>
          </p:cNvSpPr>
          <p:nvPr>
            <p:ph type="pic" sz="quarter" idx="10"/>
          </p:nvPr>
        </p:nvSpPr>
        <p:spPr/>
      </p:sp>
      <p:sp>
        <p:nvSpPr>
          <p:cNvPr id="4" name="Title 3"/>
          <p:cNvSpPr>
            <a:spLocks noGrp="1"/>
          </p:cNvSpPr>
          <p:nvPr>
            <p:ph type="title"/>
          </p:nvPr>
        </p:nvSpPr>
        <p:spPr>
          <a:xfrm>
            <a:off x="1074879" y="228498"/>
            <a:ext cx="9862886" cy="880197"/>
          </a:xfrm>
        </p:spPr>
        <p:txBody>
          <a:bodyPr/>
          <a:lstStyle/>
          <a:p>
            <a:pPr lvl="0"/>
            <a:r>
              <a:rPr lang="sv-SE" dirty="0" smtClean="0"/>
              <a:t>Snabbspår DSS</a:t>
            </a:r>
            <a:endParaRPr lang="sv-SE" dirty="0"/>
          </a:p>
        </p:txBody>
      </p:sp>
      <p:sp>
        <p:nvSpPr>
          <p:cNvPr id="9" name="TextBox 8"/>
          <p:cNvSpPr txBox="1"/>
          <p:nvPr/>
        </p:nvSpPr>
        <p:spPr>
          <a:xfrm>
            <a:off x="218344" y="2286000"/>
            <a:ext cx="10983056" cy="4284979"/>
          </a:xfrm>
          <a:prstGeom prst="rect">
            <a:avLst/>
          </a:prstGeom>
          <a:noFill/>
        </p:spPr>
        <p:txBody>
          <a:bodyPr wrap="none" lIns="0" tIns="0" rIns="0" bIns="0" rtlCol="0">
            <a:noAutofit/>
          </a:bodyPr>
          <a:lstStyle/>
          <a:p>
            <a:pPr marL="342900" indent="-342900" algn="l">
              <a:lnSpc>
                <a:spcPts val="3000"/>
              </a:lnSpc>
              <a:buFont typeface="Arial" panose="020B0604020202020204" pitchFamily="34" charset="0"/>
              <a:buChar char="•"/>
            </a:pPr>
            <a:r>
              <a:rPr lang="en-US" sz="2400" dirty="0" smtClean="0"/>
              <a:t>SLU </a:t>
            </a:r>
            <a:r>
              <a:rPr lang="en-US" sz="2400" dirty="0" err="1" smtClean="0"/>
              <a:t>har</a:t>
            </a:r>
            <a:r>
              <a:rPr lang="en-US" sz="2400" dirty="0" smtClean="0"/>
              <a:t> </a:t>
            </a:r>
            <a:r>
              <a:rPr lang="en-US" sz="2400" dirty="0" err="1" smtClean="0"/>
              <a:t>genomfört</a:t>
            </a:r>
            <a:r>
              <a:rPr lang="en-US" sz="2400" dirty="0" smtClean="0"/>
              <a:t> </a:t>
            </a:r>
            <a:r>
              <a:rPr lang="en-US" sz="2400" dirty="0" err="1" smtClean="0"/>
              <a:t>två</a:t>
            </a:r>
            <a:r>
              <a:rPr lang="en-US" sz="2400" dirty="0" smtClean="0"/>
              <a:t> </a:t>
            </a:r>
            <a:r>
              <a:rPr lang="en-US" sz="2400" dirty="0" err="1" smtClean="0"/>
              <a:t>snabbspår</a:t>
            </a:r>
            <a:r>
              <a:rPr lang="en-US" sz="2400" dirty="0" smtClean="0"/>
              <a:t> med ca 18 </a:t>
            </a:r>
            <a:r>
              <a:rPr lang="en-US" sz="2400" dirty="0" err="1" smtClean="0"/>
              <a:t>studenter</a:t>
            </a:r>
            <a:r>
              <a:rPr lang="en-US" sz="2400" dirty="0" smtClean="0"/>
              <a:t> </a:t>
            </a:r>
            <a:r>
              <a:rPr lang="en-US" sz="2400" dirty="0" err="1" smtClean="0"/>
              <a:t>i</a:t>
            </a:r>
            <a:r>
              <a:rPr lang="en-US" sz="2400" dirty="0" smtClean="0"/>
              <a:t> </a:t>
            </a:r>
            <a:r>
              <a:rPr lang="en-US" sz="2400" dirty="0" err="1" smtClean="0"/>
              <a:t>varje</a:t>
            </a:r>
            <a:r>
              <a:rPr lang="en-US" sz="2400" dirty="0" smtClean="0"/>
              <a:t> </a:t>
            </a:r>
            <a:r>
              <a:rPr lang="en-US" sz="2400" dirty="0" err="1" smtClean="0"/>
              <a:t>omgång</a:t>
            </a:r>
            <a:r>
              <a:rPr lang="en-US" sz="2400" dirty="0" smtClean="0"/>
              <a:t>. </a:t>
            </a:r>
          </a:p>
          <a:p>
            <a:pPr marL="342900" indent="-342900" algn="l">
              <a:lnSpc>
                <a:spcPts val="3000"/>
              </a:lnSpc>
              <a:buFont typeface="Arial" panose="020B0604020202020204" pitchFamily="34" charset="0"/>
              <a:buChar char="•"/>
            </a:pPr>
            <a:r>
              <a:rPr lang="en-US" sz="2400" dirty="0" smtClean="0"/>
              <a:t>De </a:t>
            </a:r>
            <a:r>
              <a:rPr lang="en-US" sz="2400" dirty="0" err="1" smtClean="0"/>
              <a:t>flesta</a:t>
            </a:r>
            <a:r>
              <a:rPr lang="en-US" sz="2400" dirty="0" smtClean="0"/>
              <a:t> </a:t>
            </a:r>
            <a:r>
              <a:rPr lang="en-US" sz="2400" dirty="0" err="1" smtClean="0"/>
              <a:t>genomförde</a:t>
            </a:r>
            <a:r>
              <a:rPr lang="en-US" sz="2400" dirty="0" smtClean="0"/>
              <a:t> </a:t>
            </a:r>
            <a:r>
              <a:rPr lang="en-US" sz="2400" dirty="0" err="1" smtClean="0"/>
              <a:t>utbildningen</a:t>
            </a:r>
            <a:r>
              <a:rPr lang="en-US" sz="2400" dirty="0" smtClean="0"/>
              <a:t>, </a:t>
            </a:r>
            <a:r>
              <a:rPr lang="en-US" sz="2400" dirty="0" err="1" smtClean="0"/>
              <a:t>har</a:t>
            </a:r>
            <a:r>
              <a:rPr lang="en-US" sz="2400" dirty="0" smtClean="0"/>
              <a:t> </a:t>
            </a:r>
            <a:r>
              <a:rPr lang="en-US" sz="2400" dirty="0" err="1" smtClean="0"/>
              <a:t>e</a:t>
            </a:r>
            <a:r>
              <a:rPr lang="en-US" sz="2400" dirty="0" err="1" smtClean="0"/>
              <a:t>rhållit</a:t>
            </a:r>
            <a:r>
              <a:rPr lang="en-US" sz="2400" dirty="0" smtClean="0"/>
              <a:t> legitimation </a:t>
            </a:r>
            <a:r>
              <a:rPr lang="en-US" sz="2400" dirty="0" err="1" smtClean="0"/>
              <a:t>som</a:t>
            </a:r>
            <a:r>
              <a:rPr lang="en-US" sz="2400" dirty="0" smtClean="0"/>
              <a:t> Djursjukskötare </a:t>
            </a:r>
          </a:p>
          <a:p>
            <a:pPr algn="l">
              <a:lnSpc>
                <a:spcPts val="3000"/>
              </a:lnSpc>
            </a:pPr>
            <a:r>
              <a:rPr lang="en-US" sz="2400" dirty="0"/>
              <a:t> </a:t>
            </a:r>
            <a:r>
              <a:rPr lang="en-US" sz="2400" dirty="0" smtClean="0"/>
              <a:t>   </a:t>
            </a:r>
            <a:r>
              <a:rPr lang="en-US" sz="2400" dirty="0" smtClean="0"/>
              <a:t>och </a:t>
            </a:r>
            <a:r>
              <a:rPr lang="en-US" sz="2400" dirty="0" err="1" smtClean="0"/>
              <a:t>arbetar</a:t>
            </a:r>
            <a:r>
              <a:rPr lang="en-US" sz="2400" dirty="0" smtClean="0"/>
              <a:t> nu </a:t>
            </a:r>
            <a:r>
              <a:rPr lang="en-US" sz="2400" dirty="0" err="1" smtClean="0"/>
              <a:t>som</a:t>
            </a:r>
            <a:r>
              <a:rPr lang="en-US" sz="2400" dirty="0" smtClean="0"/>
              <a:t> DSS</a:t>
            </a:r>
          </a:p>
          <a:p>
            <a:pPr marL="342900" indent="-342900" algn="l">
              <a:lnSpc>
                <a:spcPts val="3000"/>
              </a:lnSpc>
              <a:buFont typeface="Arial" panose="020B0604020202020204" pitchFamily="34" charset="0"/>
              <a:buChar char="•"/>
            </a:pPr>
            <a:r>
              <a:rPr lang="en-US" sz="2400" dirty="0" err="1" smtClean="0"/>
              <a:t>Flera</a:t>
            </a:r>
            <a:r>
              <a:rPr lang="en-US" sz="2400" dirty="0" smtClean="0"/>
              <a:t> </a:t>
            </a:r>
            <a:r>
              <a:rPr lang="en-US" sz="2400" dirty="0" err="1" smtClean="0"/>
              <a:t>har</a:t>
            </a:r>
            <a:r>
              <a:rPr lang="en-US" sz="2400" dirty="0" smtClean="0"/>
              <a:t> sedan </a:t>
            </a:r>
            <a:r>
              <a:rPr lang="en-US" sz="2400" dirty="0" err="1" smtClean="0"/>
              <a:t>antagits</a:t>
            </a:r>
            <a:r>
              <a:rPr lang="en-US" sz="2400" dirty="0" smtClean="0"/>
              <a:t> till </a:t>
            </a:r>
            <a:r>
              <a:rPr lang="en-US" sz="2400" dirty="0" err="1" smtClean="0"/>
              <a:t>Tuvet</a:t>
            </a:r>
            <a:endParaRPr lang="en-US" sz="2400" dirty="0" smtClean="0"/>
          </a:p>
          <a:p>
            <a:pPr marL="342900" indent="-342900" algn="l">
              <a:lnSpc>
                <a:spcPts val="3000"/>
              </a:lnSpc>
              <a:buFont typeface="Arial" panose="020B0604020202020204" pitchFamily="34" charset="0"/>
              <a:buChar char="•"/>
            </a:pPr>
            <a:endParaRPr lang="en-US" sz="2400" dirty="0"/>
          </a:p>
          <a:p>
            <a:pPr algn="l">
              <a:lnSpc>
                <a:spcPts val="3000"/>
              </a:lnSpc>
            </a:pPr>
            <a:endParaRPr lang="en-US" sz="2400" dirty="0" smtClean="0"/>
          </a:p>
          <a:p>
            <a:pPr marL="342900" indent="-342900" algn="l">
              <a:lnSpc>
                <a:spcPts val="3000"/>
              </a:lnSpc>
              <a:buFont typeface="Arial" panose="020B0604020202020204" pitchFamily="34" charset="0"/>
              <a:buChar char="•"/>
            </a:pPr>
            <a:r>
              <a:rPr lang="en-US" sz="2400" dirty="0" err="1" smtClean="0"/>
              <a:t>Snabbspår</a:t>
            </a:r>
            <a:r>
              <a:rPr lang="en-US" sz="2400" dirty="0" smtClean="0"/>
              <a:t> </a:t>
            </a:r>
            <a:r>
              <a:rPr lang="en-US" sz="2400" dirty="0" err="1" smtClean="0"/>
              <a:t>är</a:t>
            </a:r>
            <a:r>
              <a:rPr lang="en-US" sz="2400" dirty="0" smtClean="0"/>
              <a:t> </a:t>
            </a:r>
            <a:r>
              <a:rPr lang="en-US" sz="2400" dirty="0" err="1" smtClean="0"/>
              <a:t>en</a:t>
            </a:r>
            <a:r>
              <a:rPr lang="en-US" sz="2400" dirty="0" smtClean="0"/>
              <a:t> </a:t>
            </a:r>
            <a:r>
              <a:rPr lang="en-US" sz="2400" dirty="0" err="1" smtClean="0"/>
              <a:t>arbetsmarknadsåtgärd</a:t>
            </a:r>
            <a:r>
              <a:rPr lang="en-US" sz="2400" dirty="0" smtClean="0"/>
              <a:t> </a:t>
            </a:r>
            <a:r>
              <a:rPr lang="en-US" sz="2400" dirty="0" err="1" smtClean="0"/>
              <a:t>så</a:t>
            </a:r>
            <a:r>
              <a:rPr lang="en-US" sz="2400" dirty="0" smtClean="0"/>
              <a:t> SLU </a:t>
            </a:r>
            <a:r>
              <a:rPr lang="en-US" sz="2400" dirty="0" err="1" smtClean="0"/>
              <a:t>svarar</a:t>
            </a:r>
            <a:r>
              <a:rPr lang="en-US" sz="2400" dirty="0" smtClean="0"/>
              <a:t> och </a:t>
            </a:r>
            <a:r>
              <a:rPr lang="en-US" sz="2400" dirty="0" err="1" smtClean="0"/>
              <a:t>levererar</a:t>
            </a:r>
            <a:r>
              <a:rPr lang="en-US" sz="2400" dirty="0" smtClean="0"/>
              <a:t> </a:t>
            </a:r>
            <a:r>
              <a:rPr lang="en-US" sz="2400" dirty="0" err="1" smtClean="0"/>
              <a:t>utbildningen</a:t>
            </a:r>
            <a:endParaRPr lang="en-US" sz="2400" dirty="0" smtClean="0"/>
          </a:p>
          <a:p>
            <a:pPr algn="l">
              <a:lnSpc>
                <a:spcPts val="3000"/>
              </a:lnSpc>
            </a:pPr>
            <a:r>
              <a:rPr lang="en-US" sz="2400" dirty="0"/>
              <a:t> </a:t>
            </a:r>
            <a:r>
              <a:rPr lang="en-US" sz="2400" dirty="0" smtClean="0"/>
              <a:t>   </a:t>
            </a:r>
            <a:r>
              <a:rPr lang="en-US" sz="2400" dirty="0" err="1" smtClean="0"/>
              <a:t>på</a:t>
            </a:r>
            <a:r>
              <a:rPr lang="en-US" sz="2400" dirty="0" smtClean="0"/>
              <a:t> </a:t>
            </a:r>
            <a:r>
              <a:rPr lang="en-US" sz="2400" dirty="0" err="1" smtClean="0"/>
              <a:t>förfrågan</a:t>
            </a:r>
            <a:r>
              <a:rPr lang="en-US" sz="2400" dirty="0" smtClean="0"/>
              <a:t> </a:t>
            </a:r>
            <a:r>
              <a:rPr lang="en-US" sz="2400" dirty="0" err="1" smtClean="0"/>
              <a:t>från</a:t>
            </a:r>
            <a:r>
              <a:rPr lang="en-US" sz="2400" dirty="0" smtClean="0"/>
              <a:t> </a:t>
            </a:r>
            <a:r>
              <a:rPr lang="en-US" sz="2400" dirty="0" err="1" smtClean="0"/>
              <a:t>Arbetsförmedlingen</a:t>
            </a:r>
            <a:r>
              <a:rPr lang="en-US" sz="2400" dirty="0" smtClean="0"/>
              <a:t>.</a:t>
            </a:r>
          </a:p>
          <a:p>
            <a:pPr marL="342900" indent="-342900" algn="l">
              <a:lnSpc>
                <a:spcPts val="3000"/>
              </a:lnSpc>
              <a:buFont typeface="Arial" panose="020B0604020202020204" pitchFamily="34" charset="0"/>
              <a:buChar char="•"/>
            </a:pPr>
            <a:endParaRPr lang="en-US" sz="2400" dirty="0" smtClean="0"/>
          </a:p>
        </p:txBody>
      </p:sp>
    </p:spTree>
    <p:extLst>
      <p:ext uri="{BB962C8B-B14F-4D97-AF65-F5344CB8AC3E}">
        <p14:creationId xmlns:p14="http://schemas.microsoft.com/office/powerpoint/2010/main" val="2961625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Picture Placeholder 2"/>
          <p:cNvSpPr>
            <a:spLocks noGrp="1"/>
          </p:cNvSpPr>
          <p:nvPr>
            <p:ph type="pic" sz="quarter" idx="10"/>
          </p:nvPr>
        </p:nvSpPr>
        <p:spPr/>
      </p:sp>
      <p:sp>
        <p:nvSpPr>
          <p:cNvPr id="4" name="Title 3"/>
          <p:cNvSpPr>
            <a:spLocks noGrp="1"/>
          </p:cNvSpPr>
          <p:nvPr>
            <p:ph type="title"/>
          </p:nvPr>
        </p:nvSpPr>
        <p:spPr>
          <a:xfrm>
            <a:off x="1074879" y="228498"/>
            <a:ext cx="9862886" cy="880197"/>
          </a:xfrm>
        </p:spPr>
        <p:txBody>
          <a:bodyPr/>
          <a:lstStyle/>
          <a:p>
            <a:pPr lvl="0"/>
            <a:r>
              <a:rPr lang="sv-SE" dirty="0"/>
              <a:t>Fler </a:t>
            </a:r>
            <a:r>
              <a:rPr lang="sv-SE" dirty="0" smtClean="0"/>
              <a:t>utbildningsorter?</a:t>
            </a:r>
            <a:endParaRPr lang="sv-SE" dirty="0"/>
          </a:p>
        </p:txBody>
      </p:sp>
      <p:sp>
        <p:nvSpPr>
          <p:cNvPr id="9" name="TextBox 8"/>
          <p:cNvSpPr txBox="1"/>
          <p:nvPr/>
        </p:nvSpPr>
        <p:spPr>
          <a:xfrm>
            <a:off x="218344" y="2286000"/>
            <a:ext cx="10983056" cy="4284979"/>
          </a:xfrm>
          <a:prstGeom prst="rect">
            <a:avLst/>
          </a:prstGeom>
          <a:noFill/>
        </p:spPr>
        <p:txBody>
          <a:bodyPr wrap="none" lIns="0" tIns="0" rIns="0" bIns="0" rtlCol="0">
            <a:noAutofit/>
          </a:bodyPr>
          <a:lstStyle/>
          <a:p>
            <a:pPr marL="342900" indent="-342900">
              <a:lnSpc>
                <a:spcPts val="3000"/>
              </a:lnSpc>
              <a:buFont typeface="Arial" panose="020B0604020202020204" pitchFamily="34" charset="0"/>
              <a:buChar char="•"/>
            </a:pPr>
            <a:r>
              <a:rPr lang="sv-SE" sz="2400" dirty="0" smtClean="0"/>
              <a:t>I dagsläget planerar inte SLU att involvera fler av sina utbildningsorter dvs </a:t>
            </a:r>
          </a:p>
          <a:p>
            <a:pPr>
              <a:lnSpc>
                <a:spcPts val="3000"/>
              </a:lnSpc>
            </a:pPr>
            <a:r>
              <a:rPr lang="sv-SE" sz="2400" dirty="0"/>
              <a:t> </a:t>
            </a:r>
            <a:r>
              <a:rPr lang="sv-SE" sz="2400" dirty="0" smtClean="0"/>
              <a:t>   att förlägga veterinär eller </a:t>
            </a:r>
            <a:r>
              <a:rPr lang="sv-SE" sz="2400" dirty="0" err="1" smtClean="0"/>
              <a:t>DSSprogrammet</a:t>
            </a:r>
            <a:r>
              <a:rPr lang="sv-SE" sz="2400" dirty="0" smtClean="0"/>
              <a:t> vid annan ort än Uppsala.</a:t>
            </a:r>
          </a:p>
          <a:p>
            <a:pPr>
              <a:lnSpc>
                <a:spcPts val="3000"/>
              </a:lnSpc>
            </a:pPr>
            <a:r>
              <a:rPr lang="sv-SE" sz="2400" dirty="0"/>
              <a:t> </a:t>
            </a:r>
            <a:endParaRPr lang="sv-SE" sz="2400" dirty="0" smtClean="0"/>
          </a:p>
          <a:p>
            <a:pPr marL="342900" indent="-342900">
              <a:lnSpc>
                <a:spcPts val="3000"/>
              </a:lnSpc>
              <a:buFont typeface="Arial" panose="020B0604020202020204" pitchFamily="34" charset="0"/>
              <a:buChar char="•"/>
            </a:pPr>
            <a:r>
              <a:rPr lang="sv-SE" sz="2400" dirty="0" smtClean="0"/>
              <a:t>För verksamhetsförlagd utbildning samarbetar vi med kliniker i hela landet så </a:t>
            </a:r>
          </a:p>
          <a:p>
            <a:pPr>
              <a:lnSpc>
                <a:spcPts val="3000"/>
              </a:lnSpc>
            </a:pPr>
            <a:r>
              <a:rPr lang="sv-SE" sz="2400" dirty="0"/>
              <a:t> </a:t>
            </a:r>
            <a:r>
              <a:rPr lang="sv-SE" sz="2400" dirty="0" smtClean="0"/>
              <a:t>   troligen blir det inte lättare för SLU att hitta fler </a:t>
            </a:r>
            <a:r>
              <a:rPr lang="sv-SE" sz="2400" dirty="0" err="1" smtClean="0"/>
              <a:t>VFUplatser</a:t>
            </a:r>
            <a:r>
              <a:rPr lang="sv-SE" sz="2400" dirty="0" smtClean="0"/>
              <a:t> även om vi skulle ha</a:t>
            </a:r>
          </a:p>
          <a:p>
            <a:pPr>
              <a:lnSpc>
                <a:spcPts val="3000"/>
              </a:lnSpc>
            </a:pPr>
            <a:r>
              <a:rPr lang="sv-SE" sz="2400" dirty="0"/>
              <a:t> </a:t>
            </a:r>
            <a:r>
              <a:rPr lang="sv-SE" sz="2400" dirty="0" smtClean="0"/>
              <a:t>   utbildning på fler orter. Däremot skulle en mer distansbaserad utbildning tex </a:t>
            </a:r>
          </a:p>
          <a:p>
            <a:pPr>
              <a:lnSpc>
                <a:spcPts val="3000"/>
              </a:lnSpc>
            </a:pPr>
            <a:r>
              <a:rPr lang="sv-SE" sz="2400" dirty="0"/>
              <a:t> </a:t>
            </a:r>
            <a:r>
              <a:rPr lang="sv-SE" sz="2400" dirty="0" smtClean="0"/>
              <a:t>   av DSS kunna öka tillgängligheten för fler att utbilda sig till </a:t>
            </a:r>
            <a:r>
              <a:rPr lang="sv-SE" sz="2400" dirty="0" err="1" smtClean="0"/>
              <a:t>DSSare</a:t>
            </a:r>
            <a:r>
              <a:rPr lang="sv-SE" sz="2400" dirty="0" smtClean="0"/>
              <a:t>. SLU skulle </a:t>
            </a:r>
          </a:p>
          <a:p>
            <a:pPr>
              <a:lnSpc>
                <a:spcPts val="3000"/>
              </a:lnSpc>
            </a:pPr>
            <a:r>
              <a:rPr lang="sv-SE" sz="2400" dirty="0"/>
              <a:t> </a:t>
            </a:r>
            <a:r>
              <a:rPr lang="sv-SE" sz="2400" dirty="0" smtClean="0"/>
              <a:t>   välkomna ytterligare uppdrag och resurser att utveckla en sådan utbildning. </a:t>
            </a:r>
            <a:endParaRPr lang="en-US" sz="2400" dirty="0" smtClean="0"/>
          </a:p>
        </p:txBody>
      </p:sp>
    </p:spTree>
    <p:extLst>
      <p:ext uri="{BB962C8B-B14F-4D97-AF65-F5344CB8AC3E}">
        <p14:creationId xmlns:p14="http://schemas.microsoft.com/office/powerpoint/2010/main" val="2548449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80FB052-7EF5-4414-B1AA-3C8733427AB6}"/>
              </a:ext>
            </a:extLst>
          </p:cNvPr>
          <p:cNvSpPr>
            <a:spLocks noGrp="1"/>
          </p:cNvSpPr>
          <p:nvPr>
            <p:ph type="title"/>
          </p:nvPr>
        </p:nvSpPr>
        <p:spPr/>
        <p:txBody>
          <a:bodyPr/>
          <a:lstStyle/>
          <a:p>
            <a:r>
              <a:rPr lang="en-GB" dirty="0" err="1" smtClean="0"/>
              <a:t>Hälsningar</a:t>
            </a:r>
            <a:r>
              <a:rPr lang="en-GB" dirty="0" smtClean="0"/>
              <a:t> </a:t>
            </a:r>
            <a:r>
              <a:rPr lang="en-GB" dirty="0" err="1" smtClean="0"/>
              <a:t>från</a:t>
            </a:r>
            <a:r>
              <a:rPr lang="en-GB" dirty="0" smtClean="0"/>
              <a:t> SLU och </a:t>
            </a:r>
            <a:r>
              <a:rPr lang="en-GB" dirty="0" err="1" smtClean="0"/>
              <a:t>VHfakulteten</a:t>
            </a:r>
            <a:r>
              <a:rPr lang="en-GB" dirty="0" smtClean="0"/>
              <a:t>!</a:t>
            </a:r>
            <a:endParaRPr lang="en-GB" dirty="0"/>
          </a:p>
        </p:txBody>
      </p:sp>
      <p:pic>
        <p:nvPicPr>
          <p:cNvPr id="2" name="Picture 1"/>
          <p:cNvPicPr>
            <a:picLocks noChangeAspect="1"/>
          </p:cNvPicPr>
          <p:nvPr/>
        </p:nvPicPr>
        <p:blipFill>
          <a:blip r:embed="rId2"/>
          <a:stretch>
            <a:fillRect/>
          </a:stretch>
        </p:blipFill>
        <p:spPr>
          <a:xfrm>
            <a:off x="900112" y="3126921"/>
            <a:ext cx="8480589" cy="2922814"/>
          </a:xfrm>
          <a:prstGeom prst="rect">
            <a:avLst/>
          </a:prstGeom>
        </p:spPr>
      </p:pic>
    </p:spTree>
    <p:extLst>
      <p:ext uri="{BB962C8B-B14F-4D97-AF65-F5344CB8AC3E}">
        <p14:creationId xmlns:p14="http://schemas.microsoft.com/office/powerpoint/2010/main" val="1602560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LU mallsidor">
  <a:themeElements>
    <a:clrScheme name="SLU">
      <a:dk1>
        <a:sysClr val="windowText" lastClr="000000"/>
      </a:dk1>
      <a:lt1>
        <a:sysClr val="window" lastClr="FFFFFF"/>
      </a:lt1>
      <a:dk2>
        <a:srgbClr val="FFB81C"/>
      </a:dk2>
      <a:lt2>
        <a:srgbClr val="79863C"/>
      </a:lt2>
      <a:accent1>
        <a:srgbClr val="154734"/>
      </a:accent1>
      <a:accent2>
        <a:srgbClr val="509E2F"/>
      </a:accent2>
      <a:accent3>
        <a:srgbClr val="C4D600"/>
      </a:accent3>
      <a:accent4>
        <a:srgbClr val="007681"/>
      </a:accent4>
      <a:accent5>
        <a:srgbClr val="CE0037"/>
      </a:accent5>
      <a:accent6>
        <a:srgbClr val="672146"/>
      </a:accent6>
      <a:hlink>
        <a:srgbClr val="000000"/>
      </a:hlink>
      <a:folHlink>
        <a:srgbClr val="000000"/>
      </a:folHlink>
    </a:clrScheme>
    <a:fontScheme name="SL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240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ts val="3000"/>
          </a:lnSpc>
          <a:defRPr sz="2400" smtClean="0"/>
        </a:defPPr>
      </a:lstStyle>
    </a:txDef>
  </a:objectDefaults>
  <a:extraClrSchemeLst/>
  <a:extLst>
    <a:ext uri="{05A4C25C-085E-4340-85A3-A5531E510DB2}">
      <thm15:themeFamily xmlns:thm15="http://schemas.microsoft.com/office/thememl/2012/main" name="Presentation3" id="{8DAE8200-1FF3-401E-BBB3-4D3B3C8163D1}" vid="{202F687E-A72F-48B0-BAF4-66D10977C02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pres-mall-en-16x9-2019-10-31</Template>
  <TotalTime>1970</TotalTime>
  <Words>466</Words>
  <Application>Microsoft Office PowerPoint</Application>
  <PresentationFormat>Widescreen</PresentationFormat>
  <Paragraphs>48</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Times New Roman</vt:lpstr>
      <vt:lpstr>SLU mallsidor</vt:lpstr>
      <vt:lpstr>PowerPoint Presentation</vt:lpstr>
      <vt:lpstr>Information från SLU</vt:lpstr>
      <vt:lpstr>Utbyggnad av veterinär- och djursjukskötarprogrammen</vt:lpstr>
      <vt:lpstr>Utbyggnad av veterinär- och djursjukskötarprogrammen, fortsättning</vt:lpstr>
      <vt:lpstr>Olika metoder för antagning till veterinärprogrammet</vt:lpstr>
      <vt:lpstr>Tuvet-utbildningen</vt:lpstr>
      <vt:lpstr>Snabbspår DSS</vt:lpstr>
      <vt:lpstr>Fler utbildningsorter?</vt:lpstr>
      <vt:lpstr>Hälsningar från SLU och VHfakulteten!</vt:lpstr>
    </vt:vector>
  </TitlesOfParts>
  <Company>SLU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Henrik Rönnberg</dc:creator>
  <cp:lastModifiedBy>Johanna Penell</cp:lastModifiedBy>
  <cp:revision>28</cp:revision>
  <dcterms:created xsi:type="dcterms:W3CDTF">2021-11-15T07:39:20Z</dcterms:created>
  <dcterms:modified xsi:type="dcterms:W3CDTF">2021-11-17T19:24:10Z</dcterms:modified>
</cp:coreProperties>
</file>